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61" r:id="rId5"/>
    <p:sldId id="260" r:id="rId6"/>
    <p:sldId id="262" r:id="rId7"/>
    <p:sldId id="264" r:id="rId8"/>
    <p:sldId id="258" r:id="rId9"/>
    <p:sldId id="259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2771" autoAdjust="0"/>
  </p:normalViewPr>
  <p:slideViewPr>
    <p:cSldViewPr snapToGrid="0">
      <p:cViewPr varScale="1">
        <p:scale>
          <a:sx n="49" d="100"/>
          <a:sy n="49" d="100"/>
        </p:scale>
        <p:origin x="13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A97BF-5205-44D8-827B-C6AD6E4A827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1C789-5645-4AEB-B931-C90A4137C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3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1C789-5645-4AEB-B931-C90A4137CFF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6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05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0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5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0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7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3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2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9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5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9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D8E17-B965-43F4-9AC1-230F7353167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98098-6A8A-4B42-8BEE-3AAB63A83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6342"/>
            <a:ext cx="11849100" cy="21866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State Department for the Development of Arid and Semi-Arid Lands</a:t>
            </a:r>
            <a:br>
              <a:rPr lang="en-US" dirty="0" smtClean="0"/>
            </a:br>
            <a:r>
              <a:rPr lang="en-US" dirty="0" smtClean="0"/>
              <a:t>Principal Secretary – Micah Powon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48" y="4322615"/>
            <a:ext cx="2302648" cy="2225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0128" y="3151762"/>
            <a:ext cx="4883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ONE - HEALTH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9763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50" y="2619976"/>
            <a:ext cx="2857899" cy="2762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6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82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Premise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797"/>
          <a:stretch/>
        </p:blipFill>
        <p:spPr>
          <a:xfrm>
            <a:off x="336017" y="1044599"/>
            <a:ext cx="4060137" cy="31627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1" y="569032"/>
            <a:ext cx="4893868" cy="6094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53" y="5687662"/>
            <a:ext cx="1009850" cy="9761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48241"/>
            <a:ext cx="1695687" cy="10193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4824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0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State department for development of the ASALs (</a:t>
            </a:r>
            <a:r>
              <a:rPr lang="en-US" dirty="0" err="1" smtClean="0"/>
              <a:t>SddA</a:t>
            </a:r>
            <a:r>
              <a:rPr lang="en-US" dirty="0" smtClean="0"/>
              <a:t>) was established through executive order no. 1 of June 2018 (revised) following reorganization of government.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SDDA is a special vehicle for affirmative action, mainstreaming development issues of Arid and Semi-Arid Lands (ASALs), coordinating, implementing and fast-tracking investment in ASALs for long term sustainable development.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51" y="165288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2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48" y="175940"/>
            <a:ext cx="10515600" cy="6596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Strategic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45" y="1340069"/>
            <a:ext cx="11054255" cy="4836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(</a:t>
            </a:r>
            <a:r>
              <a:rPr lang="en-US" dirty="0" err="1"/>
              <a:t>i</a:t>
            </a:r>
            <a:r>
              <a:rPr lang="en-US" dirty="0"/>
              <a:t>) Coordinate formulation and implementation of policies and strategies for </a:t>
            </a:r>
            <a:r>
              <a:rPr lang="en-US" dirty="0" smtClean="0"/>
              <a:t>the development </a:t>
            </a:r>
            <a:r>
              <a:rPr lang="en-US" dirty="0"/>
              <a:t>of ASALs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(ii) Build resilience through economic and social intervention programmes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(iii) </a:t>
            </a:r>
            <a:r>
              <a:rPr lang="en-US" dirty="0" smtClean="0"/>
              <a:t>Facilitate </a:t>
            </a:r>
            <a:r>
              <a:rPr lang="en-US" dirty="0"/>
              <a:t>social cultural integration of communities in ASALs and cross-border areas</a:t>
            </a:r>
            <a:r>
              <a:rPr lang="en-US" dirty="0" smtClean="0"/>
              <a:t>; 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(iv) Strengthen the institutional leadership of the SDDA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73" y="175940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8643"/>
            <a:ext cx="11966028" cy="1325563"/>
          </a:xfrm>
        </p:spPr>
        <p:txBody>
          <a:bodyPr/>
          <a:lstStyle/>
          <a:p>
            <a:r>
              <a:rPr lang="en-US" dirty="0" smtClean="0"/>
              <a:t>The Global Health Security Agenda</a:t>
            </a:r>
            <a:br>
              <a:rPr lang="en-US" dirty="0" smtClean="0"/>
            </a:br>
            <a:r>
              <a:rPr lang="en-US" dirty="0" smtClean="0"/>
              <a:t>The Role for SDDA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21" y="1261242"/>
            <a:ext cx="11180379" cy="491572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 Support work being coordinated by WHO, FAO,OIE to develop an integrated and global package of activities to combat antimicrobial resistance, spanning human, animal, agricultural, food and environmental aspects (i.e. a one-health approach</a:t>
            </a:r>
            <a:r>
              <a:rPr lang="en-US" dirty="0" smtClean="0"/>
              <a:t>). </a:t>
            </a:r>
            <a:r>
              <a:rPr lang="en-US" dirty="0"/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501" y="128643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5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8643"/>
            <a:ext cx="11133083" cy="1325563"/>
          </a:xfrm>
        </p:spPr>
        <p:txBody>
          <a:bodyPr/>
          <a:lstStyle/>
          <a:p>
            <a:r>
              <a:rPr lang="en-US" dirty="0" smtClean="0"/>
              <a:t>Health in the context of development of ASALs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076" y="1454206"/>
            <a:ext cx="11022724" cy="4722757"/>
          </a:xfrm>
        </p:spPr>
        <p:txBody>
          <a:bodyPr/>
          <a:lstStyle/>
          <a:p>
            <a:r>
              <a:rPr lang="en-US" dirty="0" smtClean="0"/>
              <a:t>Human Health and well being – Prerequisite for development;</a:t>
            </a:r>
          </a:p>
          <a:p>
            <a:r>
              <a:rPr lang="en-US" dirty="0" smtClean="0"/>
              <a:t>Animal health– Basis of sustainable livelihoods(another prerequisite for development), improved nutrition, reduced zoonotic disease impacting human health;</a:t>
            </a:r>
          </a:p>
          <a:p>
            <a:r>
              <a:rPr lang="en-US" dirty="0" smtClean="0"/>
              <a:t>Agriculture – Food security and nutritional biodiversity;</a:t>
            </a:r>
          </a:p>
          <a:p>
            <a:r>
              <a:rPr lang="en-US" dirty="0" smtClean="0"/>
              <a:t>Environmental Health – Natural resource management and utilization, including locally grown and reared crops and livestock;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875" y="303330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11225"/>
          </a:xfrm>
        </p:spPr>
        <p:txBody>
          <a:bodyPr/>
          <a:lstStyle/>
          <a:p>
            <a:r>
              <a:rPr lang="en-US" dirty="0" smtClean="0"/>
              <a:t>State Department – County Co-create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recent visits to counties </a:t>
            </a:r>
            <a:r>
              <a:rPr lang="en-US" baseline="0" dirty="0" smtClean="0"/>
              <a:t>by SDDA team and partners to collect county led development priorities generated a case for one health in SDDAs role in partner coordination, with several counties focusing on Human, animal, plant and environmental health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675" y="165288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33"/>
            <a:ext cx="12192000" cy="854075"/>
          </a:xfrm>
        </p:spPr>
        <p:txBody>
          <a:bodyPr>
            <a:normAutofit/>
          </a:bodyPr>
          <a:lstStyle/>
          <a:p>
            <a:r>
              <a:rPr lang="en-US" dirty="0" smtClean="0"/>
              <a:t>Health and social Determinants of Health in ASALs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79683" y="1469086"/>
            <a:ext cx="9036427" cy="500966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9646" y="822755"/>
            <a:ext cx="8073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Sample prioritisation of a 2019 10  County Co-Create</a:t>
            </a:r>
          </a:p>
          <a:p>
            <a:r>
              <a:rPr lang="en-US" dirty="0" smtClean="0"/>
              <a:t>The Case for one health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7569" y="2278408"/>
            <a:ext cx="2792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0" dirty="0" smtClean="0"/>
              <a:t>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15" y="2377263"/>
            <a:ext cx="1009850" cy="9761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9" y="34049"/>
            <a:ext cx="10515600" cy="1325563"/>
          </a:xfrm>
        </p:spPr>
        <p:txBody>
          <a:bodyPr/>
          <a:lstStyle/>
          <a:p>
            <a:r>
              <a:rPr lang="en-US" dirty="0" smtClean="0"/>
              <a:t>How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8" y="1494548"/>
            <a:ext cx="11774213" cy="5095437"/>
          </a:xfrm>
        </p:spPr>
        <p:txBody>
          <a:bodyPr/>
          <a:lstStyle/>
          <a:p>
            <a:r>
              <a:rPr lang="en-US" dirty="0" smtClean="0"/>
              <a:t>All-of-Government and intergovernmental approach;</a:t>
            </a:r>
          </a:p>
          <a:p>
            <a:r>
              <a:rPr lang="en-US" dirty="0" smtClean="0"/>
              <a:t>Partnerships for development;</a:t>
            </a:r>
          </a:p>
          <a:p>
            <a:r>
              <a:rPr lang="en-US" dirty="0" smtClean="0"/>
              <a:t>Coordination of partnerships;</a:t>
            </a:r>
          </a:p>
          <a:p>
            <a:r>
              <a:rPr lang="en-US" dirty="0" smtClean="0"/>
              <a:t>Multi-sectoral interventions;</a:t>
            </a:r>
          </a:p>
          <a:p>
            <a:r>
              <a:rPr lang="en-US" dirty="0" smtClean="0"/>
              <a:t>Domestic resource mobilisation;</a:t>
            </a:r>
          </a:p>
          <a:p>
            <a:r>
              <a:rPr lang="en-US" dirty="0" smtClean="0"/>
              <a:t>Systems strengthening.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51" y="165288"/>
            <a:ext cx="1009850" cy="97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6" y="5529191"/>
            <a:ext cx="1695687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</TotalTime>
  <Words>346</Words>
  <Application>Microsoft Office PowerPoint</Application>
  <PresentationFormat>Widescreen</PresentationFormat>
  <Paragraphs>38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State Department for the Development of Arid and Semi-Arid Lands Principal Secretary – Micah Powon</vt:lpstr>
      <vt:lpstr>Premise</vt:lpstr>
      <vt:lpstr>Background </vt:lpstr>
      <vt:lpstr>Strategic objectives</vt:lpstr>
      <vt:lpstr>The Global Health Security Agenda The Role for SDDA  </vt:lpstr>
      <vt:lpstr>Health in the context of development of ASALs</vt:lpstr>
      <vt:lpstr>State Department – County Co-create </vt:lpstr>
      <vt:lpstr>Health and social Determinants of Health in ASALs</vt:lpstr>
      <vt:lpstr>How ?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Mosoti Machani</dc:creator>
  <cp:lastModifiedBy>Emmanuel Mosoti Machani</cp:lastModifiedBy>
  <cp:revision>10</cp:revision>
  <dcterms:created xsi:type="dcterms:W3CDTF">2019-08-09T02:33:12Z</dcterms:created>
  <dcterms:modified xsi:type="dcterms:W3CDTF">2019-08-18T07:42:50Z</dcterms:modified>
</cp:coreProperties>
</file>