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wav"/>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sldIdLst>
    <p:sldId id="256" r:id="rId5"/>
    <p:sldId id="323" r:id="rId6"/>
    <p:sldId id="343" r:id="rId7"/>
    <p:sldId id="326" r:id="rId8"/>
    <p:sldId id="342" r:id="rId9"/>
    <p:sldId id="327" r:id="rId10"/>
    <p:sldId id="328" r:id="rId11"/>
    <p:sldId id="329" r:id="rId12"/>
    <p:sldId id="334" r:id="rId13"/>
    <p:sldId id="335" r:id="rId14"/>
    <p:sldId id="324" r:id="rId15"/>
    <p:sldId id="336" r:id="rId16"/>
    <p:sldId id="337" r:id="rId17"/>
    <p:sldId id="338" r:id="rId18"/>
    <p:sldId id="340" r:id="rId19"/>
    <p:sldId id="341" r:id="rId20"/>
    <p:sldId id="344" r:id="rId21"/>
    <p:sldId id="262" r:id="rId22"/>
  </p:sldIdLst>
  <p:sldSz cx="243713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1pPr>
    <a:lvl2pPr marL="0" marR="0" indent="914216"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2pPr>
    <a:lvl3pPr marL="0" marR="0" indent="1828433"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3pPr>
    <a:lvl4pPr marL="0" marR="0" indent="2742651"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4pPr>
    <a:lvl5pPr marL="0" marR="0" indent="3656867"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5pPr>
    <a:lvl6pPr marL="0" marR="0" indent="4571086"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6pPr>
    <a:lvl7pPr marL="0" marR="0" indent="5485303"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7pPr>
    <a:lvl8pPr marL="0" marR="0" indent="6399519"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8pPr>
    <a:lvl9pPr marL="0" marR="0" indent="7313737"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9pPr>
  </p:defaultTextStyle>
  <p:extLst>
    <p:ext uri="{EFAFB233-063F-42B5-8137-9DF3F51BA10A}">
      <p15:sldGuideLst xmlns:p15="http://schemas.microsoft.com/office/powerpoint/2012/main">
        <p15:guide id="1" orient="horz" pos="4320">
          <p15:clr>
            <a:srgbClr val="A4A3A4"/>
          </p15:clr>
        </p15:guide>
        <p15:guide id="2" pos="76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430"/>
    <a:srgbClr val="00A89D"/>
    <a:srgbClr val="85A024"/>
    <a:srgbClr val="B2D235"/>
    <a:srgbClr val="007E75"/>
    <a:srgbClr val="00645D"/>
    <a:srgbClr val="C83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1486E8-9AEA-40E6-864F-9DF5DD3A5160}" v="405" dt="2019-08-09T06:49:18.957"/>
  </p1510:revLst>
</p1510:revInfo>
</file>

<file path=ppt/tableStyles.xml><?xml version="1.0" encoding="utf-8"?>
<a:tblStyleLst xmlns:a="http://schemas.openxmlformats.org/drawingml/2006/main" def="{5940675A-B579-460E-94D1-54222C63F5DA}">
  <a:tblStyle styleId="{4C3C2611-4C71-4FC5-86AE-919BDF0F9419}" styleName="">
    <a:tblBg/>
    <a:wholeTbl>
      <a:tcTxStyle b="on" i="on">
        <a:font>
          <a:latin typeface="Lato Light"/>
          <a:ea typeface="Lato Light"/>
          <a:cs typeface="Lato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2">
              <a:alpha val="20000"/>
            </a:schemeClr>
          </a:solidFill>
        </a:fill>
      </a:tcStyle>
    </a:wholeTbl>
    <a:band2H>
      <a:tcTxStyle/>
      <a:tcStyle>
        <a:tcBdr/>
        <a:fill>
          <a:solidFill>
            <a:srgbClr val="FFFFFF"/>
          </a:solidFill>
        </a:fill>
      </a:tcStyle>
    </a:band2H>
    <a:firstCol>
      <a:tcTxStyle b="on" i="on">
        <a:font>
          <a:latin typeface="Lato Light"/>
          <a:ea typeface="Lato Light"/>
          <a:cs typeface="Lato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2">
              <a:alpha val="20000"/>
            </a:schemeClr>
          </a:solidFill>
        </a:fill>
      </a:tcStyle>
    </a:firstCol>
    <a:lastRow>
      <a:tcTxStyle b="on" i="on">
        <a:font>
          <a:latin typeface="Lato Light"/>
          <a:ea typeface="Lato Light"/>
          <a:cs typeface="Lato Light"/>
        </a:font>
        <a:srgbClr val="FFFFFF"/>
      </a:tcTxStyle>
      <a:tcStyle>
        <a:tcBdr>
          <a:left>
            <a:ln w="12700" cap="flat">
              <a:noFill/>
              <a:miter lim="400000"/>
            </a:ln>
          </a:left>
          <a:right>
            <a:ln w="12700" cap="flat">
              <a:noFill/>
              <a:miter lim="400000"/>
            </a:ln>
          </a:right>
          <a:top>
            <a:ln w="12700" cap="flat">
              <a:solidFill>
                <a:schemeClr val="accent2"/>
              </a:solidFill>
              <a:prstDash val="solid"/>
              <a:bevel/>
            </a:ln>
          </a:top>
          <a:bottom>
            <a:ln w="12700" cap="flat">
              <a:solidFill>
                <a:schemeClr val="accent2"/>
              </a:solidFill>
              <a:prstDash val="solid"/>
              <a:bevel/>
            </a:ln>
          </a:bottom>
          <a:insideH>
            <a:ln w="12700" cap="flat">
              <a:noFill/>
              <a:miter lim="400000"/>
            </a:ln>
          </a:insideH>
          <a:insideV>
            <a:ln w="12700" cap="flat">
              <a:noFill/>
              <a:miter lim="400000"/>
            </a:ln>
          </a:insideV>
        </a:tcBdr>
        <a:fill>
          <a:noFill/>
        </a:fill>
      </a:tcStyle>
    </a:lastRow>
    <a:firstRow>
      <a:tcTxStyle b="on" i="on">
        <a:font>
          <a:latin typeface="Lato Light"/>
          <a:ea typeface="Lato Light"/>
          <a:cs typeface="Lato Light"/>
        </a:font>
        <a:srgbClr val="FFFFFF"/>
      </a:tcTxStyle>
      <a:tcStyle>
        <a:tcBdr>
          <a:left>
            <a:ln w="12700" cap="flat">
              <a:noFill/>
              <a:miter lim="400000"/>
            </a:ln>
          </a:left>
          <a:right>
            <a:ln w="12700" cap="flat">
              <a:noFill/>
              <a:miter lim="400000"/>
            </a:ln>
          </a:right>
          <a:top>
            <a:ln w="12700" cap="flat">
              <a:solidFill>
                <a:schemeClr val="accent2"/>
              </a:solidFill>
              <a:prstDash val="solid"/>
              <a:bevel/>
            </a:ln>
          </a:top>
          <a:bottom>
            <a:ln w="12700" cap="flat">
              <a:solidFill>
                <a:schemeClr val="accent2"/>
              </a:solidFill>
              <a:prstDash val="solid"/>
              <a:bevel/>
            </a:ln>
          </a:bottom>
          <a:insideH>
            <a:ln w="12700" cap="flat">
              <a:noFill/>
              <a:miter lim="400000"/>
            </a:ln>
          </a:insideH>
          <a:insideV>
            <a:ln w="12700" cap="flat">
              <a:noFill/>
              <a:miter lim="400000"/>
            </a:ln>
          </a:insideV>
        </a:tcBdr>
        <a:fill>
          <a:noFill/>
        </a:fill>
      </a:tcStyle>
    </a:firstRow>
  </a:tblStyle>
  <a:tblStyle styleId="{C7B018BB-80A7-4F77-B60F-C8B233D01FF8}" styleName="">
    <a:tblBg/>
    <a:wholeTbl>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BE4D9"/>
          </a:solidFill>
        </a:fill>
      </a:tcStyle>
    </a:wholeTbl>
    <a:band2H>
      <a:tcTxStyle/>
      <a:tcStyle>
        <a:tcBdr/>
        <a:fill>
          <a:solidFill>
            <a:srgbClr val="E7F2ED"/>
          </a:solidFill>
        </a:fill>
      </a:tcStyle>
    </a:band2H>
    <a:firstCol>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Col>
    <a:lastRow>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lastRow>
    <a:firstRow>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Row>
  </a:tblStyle>
  <a:tblStyle styleId="{EEE7283C-3CF3-47DC-8721-378D4A62B228}" styleName="">
    <a:tblBg/>
    <a:wholeTbl>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BE4D9"/>
          </a:solidFill>
        </a:fill>
      </a:tcStyle>
    </a:wholeTbl>
    <a:band2H>
      <a:tcTxStyle/>
      <a:tcStyle>
        <a:tcBdr/>
        <a:fill>
          <a:solidFill>
            <a:srgbClr val="E7F2ED"/>
          </a:solidFill>
        </a:fill>
      </a:tcStyle>
    </a:band2H>
    <a:firstCol>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Col>
    <a:lastRow>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lastRow>
    <a:firstRow>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Row>
  </a:tblStyle>
  <a:tblStyle styleId="{CF821DB8-F4EB-4A41-A1BA-3FCAFE7338EE}" styleName="">
    <a:tblBg/>
    <a:wholeTbl>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8E8E8"/>
          </a:solidFill>
        </a:fill>
      </a:tcStyle>
    </a:wholeTbl>
    <a:band2H>
      <a:tcTxStyle/>
      <a:tcStyle>
        <a:tcBdr/>
        <a:fill>
          <a:solidFill>
            <a:srgbClr val="F4F4F4"/>
          </a:solidFill>
        </a:fill>
      </a:tcStyle>
    </a:band2H>
    <a:firstCol>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Col>
    <a:lastRow>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lastRow>
    <a:firstRow>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Row>
  </a:tblStyle>
  <a:tblStyle styleId="{33BA23B1-9221-436E-865A-0063620EA4FD}" styleName="">
    <a:tblBg/>
    <a:wholeTbl>
      <a:tcTxStyle b="on" i="on">
        <a:font>
          <a:latin typeface="Lato Light"/>
          <a:ea typeface="Lato Light"/>
          <a:cs typeface="Lato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FFFFFF"/>
          </a:solidFill>
        </a:fill>
      </a:tcStyle>
    </a:band2H>
    <a:firstCol>
      <a:tcTxStyle b="on" i="on">
        <a:font>
          <a:latin typeface="Lato Light"/>
          <a:ea typeface="Lato Light"/>
          <a:cs typeface="Lato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
          <a:latin typeface="Lato Light"/>
          <a:ea typeface="Lato Light"/>
          <a:cs typeface="Lato Light"/>
        </a:font>
        <a:srgbClr val="FFFFFF"/>
      </a:tcTxStyle>
      <a:tcStyle>
        <a:tcBdr>
          <a:left>
            <a:ln w="12700" cap="flat">
              <a:noFill/>
              <a:miter lim="400000"/>
            </a:ln>
          </a:left>
          <a:right>
            <a:ln w="12700" cap="flat">
              <a:noFill/>
              <a:miter lim="400000"/>
            </a:ln>
          </a:right>
          <a:top>
            <a:ln w="50800" cap="flat">
              <a:solidFill>
                <a:srgbClr val="FFFFFF"/>
              </a:solidFill>
              <a:prstDash val="solid"/>
              <a:bevel/>
            </a:ln>
          </a:top>
          <a:bottom>
            <a:ln w="25400" cap="flat">
              <a:solidFill>
                <a:srgbClr val="FFFFFF"/>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Lato Light"/>
          <a:ea typeface="Lato Light"/>
          <a:cs typeface="Lato Light"/>
        </a:font>
        <a:srgbClr val="FFFFFF"/>
      </a:tcTxStyle>
      <a:tcStyle>
        <a:tcBdr>
          <a:left>
            <a:ln w="12700" cap="flat">
              <a:noFill/>
              <a:miter lim="400000"/>
            </a:ln>
          </a:left>
          <a:right>
            <a:ln w="12700" cap="flat">
              <a:noFill/>
              <a:miter lim="400000"/>
            </a:ln>
          </a:right>
          <a:top>
            <a:ln w="25400" cap="flat">
              <a:solidFill>
                <a:srgbClr val="FFFFFF"/>
              </a:solidFill>
              <a:prstDash val="solid"/>
              <a:bevel/>
            </a:ln>
          </a:top>
          <a:bottom>
            <a:ln w="25400" cap="flat">
              <a:solidFill>
                <a:srgbClr val="FFFFFF"/>
              </a:solidFill>
              <a:prstDash val="solid"/>
              <a:bevel/>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wholeTbl>
    <a:band2H>
      <a:tcTxStyle/>
      <a:tcStyle>
        <a:tcBdr/>
        <a:fill>
          <a:solidFill>
            <a:srgbClr val="FFFFFF"/>
          </a:solidFill>
        </a:fill>
      </a:tcStyle>
    </a:band2H>
    <a:firstCol>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firstCol>
    <a:lastRow>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lastRow>
    <a:firstRow>
      <a:tcTxStyle b="on" i="on">
        <a:font>
          <a:latin typeface="Lato Light"/>
          <a:ea typeface="Lato Light"/>
          <a:cs typeface="Lato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598" autoAdjust="0"/>
  </p:normalViewPr>
  <p:slideViewPr>
    <p:cSldViewPr snapToGrid="0">
      <p:cViewPr varScale="1">
        <p:scale>
          <a:sx n="31" d="100"/>
          <a:sy n="31" d="100"/>
        </p:scale>
        <p:origin x="126" y="90"/>
      </p:cViewPr>
      <p:guideLst>
        <p:guide orient="horz" pos="4320"/>
        <p:guide pos="767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yn  Wanjiku" userId="22b728df-3933-4c20-82bd-32914c06848e" providerId="ADAL" clId="{801486E8-9AEA-40E6-864F-9DF5DD3A5160}"/>
    <pc:docChg chg="undo custSel addSld delSld modSld sldOrd">
      <pc:chgData name="Carolyn  Wanjiku" userId="22b728df-3933-4c20-82bd-32914c06848e" providerId="ADAL" clId="{801486E8-9AEA-40E6-864F-9DF5DD3A5160}" dt="2019-08-09T06:49:18.956" v="2067" actId="1076"/>
      <pc:docMkLst>
        <pc:docMk/>
      </pc:docMkLst>
      <pc:sldChg chg="addSp delSp modSp">
        <pc:chgData name="Carolyn  Wanjiku" userId="22b728df-3933-4c20-82bd-32914c06848e" providerId="ADAL" clId="{801486E8-9AEA-40E6-864F-9DF5DD3A5160}" dt="2019-08-09T06:44:33.122" v="2044" actId="207"/>
        <pc:sldMkLst>
          <pc:docMk/>
          <pc:sldMk cId="0" sldId="256"/>
        </pc:sldMkLst>
        <pc:spChg chg="mod">
          <ac:chgData name="Carolyn  Wanjiku" userId="22b728df-3933-4c20-82bd-32914c06848e" providerId="ADAL" clId="{801486E8-9AEA-40E6-864F-9DF5DD3A5160}" dt="2019-08-09T06:17:07.838" v="1930" actId="20577"/>
          <ac:spMkLst>
            <pc:docMk/>
            <pc:sldMk cId="0" sldId="256"/>
            <ac:spMk id="27" creationId="{00000000-0000-0000-0000-000000000000}"/>
          </ac:spMkLst>
        </pc:spChg>
        <pc:spChg chg="mod">
          <ac:chgData name="Carolyn  Wanjiku" userId="22b728df-3933-4c20-82bd-32914c06848e" providerId="ADAL" clId="{801486E8-9AEA-40E6-864F-9DF5DD3A5160}" dt="2019-08-09T06:18:30.008" v="1967" actId="1076"/>
          <ac:spMkLst>
            <pc:docMk/>
            <pc:sldMk cId="0" sldId="256"/>
            <ac:spMk id="28" creationId="{00000000-0000-0000-0000-000000000000}"/>
          </ac:spMkLst>
        </pc:spChg>
        <pc:grpChg chg="del">
          <ac:chgData name="Carolyn  Wanjiku" userId="22b728df-3933-4c20-82bd-32914c06848e" providerId="ADAL" clId="{801486E8-9AEA-40E6-864F-9DF5DD3A5160}" dt="2019-08-09T06:19:06.229" v="1968" actId="478"/>
          <ac:grpSpMkLst>
            <pc:docMk/>
            <pc:sldMk cId="0" sldId="256"/>
            <ac:grpSpMk id="32" creationId="{00000000-0000-0000-0000-000000000000}"/>
          </ac:grpSpMkLst>
        </pc:grpChg>
        <pc:picChg chg="add del mod">
          <ac:chgData name="Carolyn  Wanjiku" userId="22b728df-3933-4c20-82bd-32914c06848e" providerId="ADAL" clId="{801486E8-9AEA-40E6-864F-9DF5DD3A5160}" dt="2019-08-09T06:40:21.691" v="2040" actId="478"/>
          <ac:picMkLst>
            <pc:docMk/>
            <pc:sldMk cId="0" sldId="256"/>
            <ac:picMk id="3" creationId="{3D14DCEA-FE2F-4106-AD5A-B2E786F3C4DB}"/>
          </ac:picMkLst>
        </pc:picChg>
        <pc:picChg chg="add mod">
          <ac:chgData name="Carolyn  Wanjiku" userId="22b728df-3933-4c20-82bd-32914c06848e" providerId="ADAL" clId="{801486E8-9AEA-40E6-864F-9DF5DD3A5160}" dt="2019-08-09T06:44:33.122" v="2044" actId="207"/>
          <ac:picMkLst>
            <pc:docMk/>
            <pc:sldMk cId="0" sldId="256"/>
            <ac:picMk id="5" creationId="{A6C94679-5BCC-41DA-8D08-04D2D6670A49}"/>
          </ac:picMkLst>
        </pc:picChg>
      </pc:sldChg>
      <pc:sldChg chg="del">
        <pc:chgData name="Carolyn  Wanjiku" userId="22b728df-3933-4c20-82bd-32914c06848e" providerId="ADAL" clId="{801486E8-9AEA-40E6-864F-9DF5DD3A5160}" dt="2019-08-09T06:12:52.291" v="1815" actId="2696"/>
        <pc:sldMkLst>
          <pc:docMk/>
          <pc:sldMk cId="0" sldId="258"/>
        </pc:sldMkLst>
      </pc:sldChg>
      <pc:sldChg chg="del">
        <pc:chgData name="Carolyn  Wanjiku" userId="22b728df-3933-4c20-82bd-32914c06848e" providerId="ADAL" clId="{801486E8-9AEA-40E6-864F-9DF5DD3A5160}" dt="2019-08-09T06:12:54.514" v="1816" actId="2696"/>
        <pc:sldMkLst>
          <pc:docMk/>
          <pc:sldMk cId="0" sldId="259"/>
        </pc:sldMkLst>
      </pc:sldChg>
      <pc:sldChg chg="del">
        <pc:chgData name="Carolyn  Wanjiku" userId="22b728df-3933-4c20-82bd-32914c06848e" providerId="ADAL" clId="{801486E8-9AEA-40E6-864F-9DF5DD3A5160}" dt="2019-08-09T06:12:56.701" v="1817" actId="2696"/>
        <pc:sldMkLst>
          <pc:docMk/>
          <pc:sldMk cId="0" sldId="260"/>
        </pc:sldMkLst>
      </pc:sldChg>
      <pc:sldChg chg="del">
        <pc:chgData name="Carolyn  Wanjiku" userId="22b728df-3933-4c20-82bd-32914c06848e" providerId="ADAL" clId="{801486E8-9AEA-40E6-864F-9DF5DD3A5160}" dt="2019-08-09T06:12:57.767" v="1818" actId="2696"/>
        <pc:sldMkLst>
          <pc:docMk/>
          <pc:sldMk cId="0" sldId="261"/>
        </pc:sldMkLst>
      </pc:sldChg>
      <pc:sldChg chg="del">
        <pc:chgData name="Carolyn  Wanjiku" userId="22b728df-3933-4c20-82bd-32914c06848e" providerId="ADAL" clId="{801486E8-9AEA-40E6-864F-9DF5DD3A5160}" dt="2019-08-09T06:12:59.076" v="1819" actId="2696"/>
        <pc:sldMkLst>
          <pc:docMk/>
          <pc:sldMk cId="1037127828" sldId="262"/>
        </pc:sldMkLst>
        <pc:spChg chg="del">
          <ac:chgData name="Carolyn  Wanjiku" userId="22b728df-3933-4c20-82bd-32914c06848e" providerId="ADAL" clId="{801486E8-9AEA-40E6-864F-9DF5DD3A5160}" dt="2019-08-09T06:48:31.899" v="2051" actId="931"/>
          <ac:spMkLst>
            <pc:docMk/>
            <pc:sldMk cId="1037127828" sldId="262"/>
            <ac:spMk id="2" creationId="{00000000-0000-0000-0000-000000000000}"/>
          </ac:spMkLst>
        </pc:spChg>
        <pc:spChg chg="mod">
          <ac:chgData name="Carolyn  Wanjiku" userId="22b728df-3933-4c20-82bd-32914c06848e" providerId="ADAL" clId="{801486E8-9AEA-40E6-864F-9DF5DD3A5160}" dt="2019-08-09T06:48:47.341" v="2062" actId="20577"/>
          <ac:spMkLst>
            <pc:docMk/>
            <pc:sldMk cId="1037127828" sldId="262"/>
            <ac:spMk id="3" creationId="{00000000-0000-0000-0000-000000000000}"/>
          </ac:spMkLst>
        </pc:spChg>
        <pc:spChg chg="add mod">
          <ac:chgData name="Carolyn  Wanjiku" userId="22b728df-3933-4c20-82bd-32914c06848e" providerId="ADAL" clId="{801486E8-9AEA-40E6-864F-9DF5DD3A5160}" dt="2019-08-09T06:49:18.956" v="2067" actId="1076"/>
          <ac:spMkLst>
            <pc:docMk/>
            <pc:sldMk cId="1037127828" sldId="262"/>
            <ac:spMk id="6" creationId="{4D5E1B53-A991-40EE-AD7F-724EFE29EED7}"/>
          </ac:spMkLst>
        </pc:spChg>
        <pc:picChg chg="add mod">
          <ac:chgData name="Carolyn  Wanjiku" userId="22b728df-3933-4c20-82bd-32914c06848e" providerId="ADAL" clId="{801486E8-9AEA-40E6-864F-9DF5DD3A5160}" dt="2019-08-09T06:48:31.899" v="2051" actId="931"/>
          <ac:picMkLst>
            <pc:docMk/>
            <pc:sldMk cId="1037127828" sldId="262"/>
            <ac:picMk id="5" creationId="{BCDB6BBE-9E70-48FE-965C-589C8784030F}"/>
          </ac:picMkLst>
        </pc:picChg>
      </pc:sldChg>
      <pc:sldChg chg="del">
        <pc:chgData name="Carolyn  Wanjiku" userId="22b728df-3933-4c20-82bd-32914c06848e" providerId="ADAL" clId="{801486E8-9AEA-40E6-864F-9DF5DD3A5160}" dt="2019-08-09T06:12:59.970" v="1820" actId="2696"/>
        <pc:sldMkLst>
          <pc:docMk/>
          <pc:sldMk cId="0" sldId="263"/>
        </pc:sldMkLst>
      </pc:sldChg>
      <pc:sldChg chg="del">
        <pc:chgData name="Carolyn  Wanjiku" userId="22b728df-3933-4c20-82bd-32914c06848e" providerId="ADAL" clId="{801486E8-9AEA-40E6-864F-9DF5DD3A5160}" dt="2019-08-09T05:59:56.856" v="1657" actId="2696"/>
        <pc:sldMkLst>
          <pc:docMk/>
          <pc:sldMk cId="0" sldId="264"/>
        </pc:sldMkLst>
      </pc:sldChg>
      <pc:sldChg chg="del">
        <pc:chgData name="Carolyn  Wanjiku" userId="22b728df-3933-4c20-82bd-32914c06848e" providerId="ADAL" clId="{801486E8-9AEA-40E6-864F-9DF5DD3A5160}" dt="2019-08-09T06:13:01.877" v="1822" actId="2696"/>
        <pc:sldMkLst>
          <pc:docMk/>
          <pc:sldMk cId="0" sldId="265"/>
        </pc:sldMkLst>
      </pc:sldChg>
      <pc:sldChg chg="del">
        <pc:chgData name="Carolyn  Wanjiku" userId="22b728df-3933-4c20-82bd-32914c06848e" providerId="ADAL" clId="{801486E8-9AEA-40E6-864F-9DF5DD3A5160}" dt="2019-08-09T06:13:02.942" v="1823" actId="2696"/>
        <pc:sldMkLst>
          <pc:docMk/>
          <pc:sldMk cId="0" sldId="266"/>
        </pc:sldMkLst>
      </pc:sldChg>
      <pc:sldChg chg="del">
        <pc:chgData name="Carolyn  Wanjiku" userId="22b728df-3933-4c20-82bd-32914c06848e" providerId="ADAL" clId="{801486E8-9AEA-40E6-864F-9DF5DD3A5160}" dt="2019-08-09T06:13:03.835" v="1824" actId="2696"/>
        <pc:sldMkLst>
          <pc:docMk/>
          <pc:sldMk cId="0" sldId="267"/>
        </pc:sldMkLst>
      </pc:sldChg>
      <pc:sldChg chg="del">
        <pc:chgData name="Carolyn  Wanjiku" userId="22b728df-3933-4c20-82bd-32914c06848e" providerId="ADAL" clId="{801486E8-9AEA-40E6-864F-9DF5DD3A5160}" dt="2019-08-09T06:13:04.804" v="1825" actId="2696"/>
        <pc:sldMkLst>
          <pc:docMk/>
          <pc:sldMk cId="0" sldId="268"/>
        </pc:sldMkLst>
      </pc:sldChg>
      <pc:sldChg chg="del">
        <pc:chgData name="Carolyn  Wanjiku" userId="22b728df-3933-4c20-82bd-32914c06848e" providerId="ADAL" clId="{801486E8-9AEA-40E6-864F-9DF5DD3A5160}" dt="2019-08-09T06:13:05.859" v="1826" actId="2696"/>
        <pc:sldMkLst>
          <pc:docMk/>
          <pc:sldMk cId="0" sldId="269"/>
        </pc:sldMkLst>
      </pc:sldChg>
      <pc:sldChg chg="del">
        <pc:chgData name="Carolyn  Wanjiku" userId="22b728df-3933-4c20-82bd-32914c06848e" providerId="ADAL" clId="{801486E8-9AEA-40E6-864F-9DF5DD3A5160}" dt="2019-08-09T06:13:06.876" v="1827" actId="2696"/>
        <pc:sldMkLst>
          <pc:docMk/>
          <pc:sldMk cId="0" sldId="270"/>
        </pc:sldMkLst>
      </pc:sldChg>
      <pc:sldChg chg="del">
        <pc:chgData name="Carolyn  Wanjiku" userId="22b728df-3933-4c20-82bd-32914c06848e" providerId="ADAL" clId="{801486E8-9AEA-40E6-864F-9DF5DD3A5160}" dt="2019-08-09T06:13:08.369" v="1828" actId="2696"/>
        <pc:sldMkLst>
          <pc:docMk/>
          <pc:sldMk cId="0" sldId="271"/>
        </pc:sldMkLst>
      </pc:sldChg>
      <pc:sldChg chg="del">
        <pc:chgData name="Carolyn  Wanjiku" userId="22b728df-3933-4c20-82bd-32914c06848e" providerId="ADAL" clId="{801486E8-9AEA-40E6-864F-9DF5DD3A5160}" dt="2019-08-09T06:13:09.855" v="1829" actId="2696"/>
        <pc:sldMkLst>
          <pc:docMk/>
          <pc:sldMk cId="0" sldId="272"/>
        </pc:sldMkLst>
      </pc:sldChg>
      <pc:sldChg chg="del">
        <pc:chgData name="Carolyn  Wanjiku" userId="22b728df-3933-4c20-82bd-32914c06848e" providerId="ADAL" clId="{801486E8-9AEA-40E6-864F-9DF5DD3A5160}" dt="2019-08-09T06:13:12.609" v="1830" actId="2696"/>
        <pc:sldMkLst>
          <pc:docMk/>
          <pc:sldMk cId="0" sldId="273"/>
        </pc:sldMkLst>
      </pc:sldChg>
      <pc:sldChg chg="del">
        <pc:chgData name="Carolyn  Wanjiku" userId="22b728df-3933-4c20-82bd-32914c06848e" providerId="ADAL" clId="{801486E8-9AEA-40E6-864F-9DF5DD3A5160}" dt="2019-08-09T06:13:13.558" v="1831" actId="2696"/>
        <pc:sldMkLst>
          <pc:docMk/>
          <pc:sldMk cId="0" sldId="274"/>
        </pc:sldMkLst>
      </pc:sldChg>
      <pc:sldChg chg="del">
        <pc:chgData name="Carolyn  Wanjiku" userId="22b728df-3933-4c20-82bd-32914c06848e" providerId="ADAL" clId="{801486E8-9AEA-40E6-864F-9DF5DD3A5160}" dt="2019-08-09T06:13:14.424" v="1832" actId="2696"/>
        <pc:sldMkLst>
          <pc:docMk/>
          <pc:sldMk cId="0" sldId="275"/>
        </pc:sldMkLst>
      </pc:sldChg>
      <pc:sldChg chg="del">
        <pc:chgData name="Carolyn  Wanjiku" userId="22b728df-3933-4c20-82bd-32914c06848e" providerId="ADAL" clId="{801486E8-9AEA-40E6-864F-9DF5DD3A5160}" dt="2019-08-09T06:13:16.122" v="1833" actId="2696"/>
        <pc:sldMkLst>
          <pc:docMk/>
          <pc:sldMk cId="0" sldId="276"/>
        </pc:sldMkLst>
      </pc:sldChg>
      <pc:sldChg chg="del">
        <pc:chgData name="Carolyn  Wanjiku" userId="22b728df-3933-4c20-82bd-32914c06848e" providerId="ADAL" clId="{801486E8-9AEA-40E6-864F-9DF5DD3A5160}" dt="2019-08-09T06:13:16.996" v="1834" actId="2696"/>
        <pc:sldMkLst>
          <pc:docMk/>
          <pc:sldMk cId="0" sldId="277"/>
        </pc:sldMkLst>
      </pc:sldChg>
      <pc:sldChg chg="del">
        <pc:chgData name="Carolyn  Wanjiku" userId="22b728df-3933-4c20-82bd-32914c06848e" providerId="ADAL" clId="{801486E8-9AEA-40E6-864F-9DF5DD3A5160}" dt="2019-08-09T06:13:17.838" v="1835" actId="2696"/>
        <pc:sldMkLst>
          <pc:docMk/>
          <pc:sldMk cId="0" sldId="278"/>
        </pc:sldMkLst>
      </pc:sldChg>
      <pc:sldChg chg="del">
        <pc:chgData name="Carolyn  Wanjiku" userId="22b728df-3933-4c20-82bd-32914c06848e" providerId="ADAL" clId="{801486E8-9AEA-40E6-864F-9DF5DD3A5160}" dt="2019-08-09T06:13:19.366" v="1836" actId="2696"/>
        <pc:sldMkLst>
          <pc:docMk/>
          <pc:sldMk cId="0" sldId="279"/>
        </pc:sldMkLst>
      </pc:sldChg>
      <pc:sldChg chg="del">
        <pc:chgData name="Carolyn  Wanjiku" userId="22b728df-3933-4c20-82bd-32914c06848e" providerId="ADAL" clId="{801486E8-9AEA-40E6-864F-9DF5DD3A5160}" dt="2019-08-09T06:13:20.357" v="1837" actId="2696"/>
        <pc:sldMkLst>
          <pc:docMk/>
          <pc:sldMk cId="0" sldId="280"/>
        </pc:sldMkLst>
      </pc:sldChg>
      <pc:sldChg chg="del">
        <pc:chgData name="Carolyn  Wanjiku" userId="22b728df-3933-4c20-82bd-32914c06848e" providerId="ADAL" clId="{801486E8-9AEA-40E6-864F-9DF5DD3A5160}" dt="2019-08-09T06:13:21.222" v="1838" actId="2696"/>
        <pc:sldMkLst>
          <pc:docMk/>
          <pc:sldMk cId="0" sldId="281"/>
        </pc:sldMkLst>
      </pc:sldChg>
      <pc:sldChg chg="del">
        <pc:chgData name="Carolyn  Wanjiku" userId="22b728df-3933-4c20-82bd-32914c06848e" providerId="ADAL" clId="{801486E8-9AEA-40E6-864F-9DF5DD3A5160}" dt="2019-08-09T06:13:22.307" v="1839" actId="2696"/>
        <pc:sldMkLst>
          <pc:docMk/>
          <pc:sldMk cId="0" sldId="282"/>
        </pc:sldMkLst>
      </pc:sldChg>
      <pc:sldChg chg="del">
        <pc:chgData name="Carolyn  Wanjiku" userId="22b728df-3933-4c20-82bd-32914c06848e" providerId="ADAL" clId="{801486E8-9AEA-40E6-864F-9DF5DD3A5160}" dt="2019-08-09T06:13:23.835" v="1840" actId="2696"/>
        <pc:sldMkLst>
          <pc:docMk/>
          <pc:sldMk cId="0" sldId="283"/>
        </pc:sldMkLst>
      </pc:sldChg>
      <pc:sldChg chg="del">
        <pc:chgData name="Carolyn  Wanjiku" userId="22b728df-3933-4c20-82bd-32914c06848e" providerId="ADAL" clId="{801486E8-9AEA-40E6-864F-9DF5DD3A5160}" dt="2019-08-09T06:13:24.720" v="1841" actId="2696"/>
        <pc:sldMkLst>
          <pc:docMk/>
          <pc:sldMk cId="0" sldId="284"/>
        </pc:sldMkLst>
      </pc:sldChg>
      <pc:sldChg chg="del">
        <pc:chgData name="Carolyn  Wanjiku" userId="22b728df-3933-4c20-82bd-32914c06848e" providerId="ADAL" clId="{801486E8-9AEA-40E6-864F-9DF5DD3A5160}" dt="2019-08-09T06:13:25.534" v="1842" actId="2696"/>
        <pc:sldMkLst>
          <pc:docMk/>
          <pc:sldMk cId="0" sldId="285"/>
        </pc:sldMkLst>
      </pc:sldChg>
      <pc:sldChg chg="del">
        <pc:chgData name="Carolyn  Wanjiku" userId="22b728df-3933-4c20-82bd-32914c06848e" providerId="ADAL" clId="{801486E8-9AEA-40E6-864F-9DF5DD3A5160}" dt="2019-08-09T06:13:26.371" v="1843" actId="2696"/>
        <pc:sldMkLst>
          <pc:docMk/>
          <pc:sldMk cId="0" sldId="286"/>
        </pc:sldMkLst>
      </pc:sldChg>
      <pc:sldChg chg="del">
        <pc:chgData name="Carolyn  Wanjiku" userId="22b728df-3933-4c20-82bd-32914c06848e" providerId="ADAL" clId="{801486E8-9AEA-40E6-864F-9DF5DD3A5160}" dt="2019-08-09T06:13:27.218" v="1844" actId="2696"/>
        <pc:sldMkLst>
          <pc:docMk/>
          <pc:sldMk cId="0" sldId="287"/>
        </pc:sldMkLst>
      </pc:sldChg>
      <pc:sldChg chg="del">
        <pc:chgData name="Carolyn  Wanjiku" userId="22b728df-3933-4c20-82bd-32914c06848e" providerId="ADAL" clId="{801486E8-9AEA-40E6-864F-9DF5DD3A5160}" dt="2019-08-09T06:13:28.011" v="1845" actId="2696"/>
        <pc:sldMkLst>
          <pc:docMk/>
          <pc:sldMk cId="0" sldId="288"/>
        </pc:sldMkLst>
      </pc:sldChg>
      <pc:sldChg chg="del">
        <pc:chgData name="Carolyn  Wanjiku" userId="22b728df-3933-4c20-82bd-32914c06848e" providerId="ADAL" clId="{801486E8-9AEA-40E6-864F-9DF5DD3A5160}" dt="2019-08-09T06:13:28.762" v="1846" actId="2696"/>
        <pc:sldMkLst>
          <pc:docMk/>
          <pc:sldMk cId="0" sldId="289"/>
        </pc:sldMkLst>
      </pc:sldChg>
      <pc:sldChg chg="del">
        <pc:chgData name="Carolyn  Wanjiku" userId="22b728df-3933-4c20-82bd-32914c06848e" providerId="ADAL" clId="{801486E8-9AEA-40E6-864F-9DF5DD3A5160}" dt="2019-08-09T06:13:30.429" v="1847" actId="2696"/>
        <pc:sldMkLst>
          <pc:docMk/>
          <pc:sldMk cId="0" sldId="290"/>
        </pc:sldMkLst>
      </pc:sldChg>
      <pc:sldChg chg="del">
        <pc:chgData name="Carolyn  Wanjiku" userId="22b728df-3933-4c20-82bd-32914c06848e" providerId="ADAL" clId="{801486E8-9AEA-40E6-864F-9DF5DD3A5160}" dt="2019-08-09T06:13:31.868" v="1848" actId="2696"/>
        <pc:sldMkLst>
          <pc:docMk/>
          <pc:sldMk cId="0" sldId="291"/>
        </pc:sldMkLst>
      </pc:sldChg>
      <pc:sldChg chg="del">
        <pc:chgData name="Carolyn  Wanjiku" userId="22b728df-3933-4c20-82bd-32914c06848e" providerId="ADAL" clId="{801486E8-9AEA-40E6-864F-9DF5DD3A5160}" dt="2019-08-09T06:13:32.667" v="1849" actId="2696"/>
        <pc:sldMkLst>
          <pc:docMk/>
          <pc:sldMk cId="0" sldId="292"/>
        </pc:sldMkLst>
      </pc:sldChg>
      <pc:sldChg chg="del">
        <pc:chgData name="Carolyn  Wanjiku" userId="22b728df-3933-4c20-82bd-32914c06848e" providerId="ADAL" clId="{801486E8-9AEA-40E6-864F-9DF5DD3A5160}" dt="2019-08-09T06:13:34.144" v="1850" actId="2696"/>
        <pc:sldMkLst>
          <pc:docMk/>
          <pc:sldMk cId="0" sldId="293"/>
        </pc:sldMkLst>
      </pc:sldChg>
      <pc:sldChg chg="del">
        <pc:chgData name="Carolyn  Wanjiku" userId="22b728df-3933-4c20-82bd-32914c06848e" providerId="ADAL" clId="{801486E8-9AEA-40E6-864F-9DF5DD3A5160}" dt="2019-08-09T06:13:35.708" v="1851" actId="2696"/>
        <pc:sldMkLst>
          <pc:docMk/>
          <pc:sldMk cId="0" sldId="294"/>
        </pc:sldMkLst>
      </pc:sldChg>
      <pc:sldChg chg="del">
        <pc:chgData name="Carolyn  Wanjiku" userId="22b728df-3933-4c20-82bd-32914c06848e" providerId="ADAL" clId="{801486E8-9AEA-40E6-864F-9DF5DD3A5160}" dt="2019-08-09T06:13:37.280" v="1852" actId="2696"/>
        <pc:sldMkLst>
          <pc:docMk/>
          <pc:sldMk cId="0" sldId="295"/>
        </pc:sldMkLst>
      </pc:sldChg>
      <pc:sldChg chg="del">
        <pc:chgData name="Carolyn  Wanjiku" userId="22b728df-3933-4c20-82bd-32914c06848e" providerId="ADAL" clId="{801486E8-9AEA-40E6-864F-9DF5DD3A5160}" dt="2019-08-09T06:13:38.386" v="1853" actId="2696"/>
        <pc:sldMkLst>
          <pc:docMk/>
          <pc:sldMk cId="0" sldId="296"/>
        </pc:sldMkLst>
      </pc:sldChg>
      <pc:sldChg chg="del">
        <pc:chgData name="Carolyn  Wanjiku" userId="22b728df-3933-4c20-82bd-32914c06848e" providerId="ADAL" clId="{801486E8-9AEA-40E6-864F-9DF5DD3A5160}" dt="2019-08-09T06:13:39.987" v="1854" actId="2696"/>
        <pc:sldMkLst>
          <pc:docMk/>
          <pc:sldMk cId="0" sldId="297"/>
        </pc:sldMkLst>
      </pc:sldChg>
      <pc:sldChg chg="del">
        <pc:chgData name="Carolyn  Wanjiku" userId="22b728df-3933-4c20-82bd-32914c06848e" providerId="ADAL" clId="{801486E8-9AEA-40E6-864F-9DF5DD3A5160}" dt="2019-08-09T06:13:40.909" v="1855" actId="2696"/>
        <pc:sldMkLst>
          <pc:docMk/>
          <pc:sldMk cId="0" sldId="298"/>
        </pc:sldMkLst>
      </pc:sldChg>
      <pc:sldChg chg="del">
        <pc:chgData name="Carolyn  Wanjiku" userId="22b728df-3933-4c20-82bd-32914c06848e" providerId="ADAL" clId="{801486E8-9AEA-40E6-864F-9DF5DD3A5160}" dt="2019-08-09T06:13:41.743" v="1856" actId="2696"/>
        <pc:sldMkLst>
          <pc:docMk/>
          <pc:sldMk cId="0" sldId="299"/>
        </pc:sldMkLst>
      </pc:sldChg>
      <pc:sldChg chg="del">
        <pc:chgData name="Carolyn  Wanjiku" userId="22b728df-3933-4c20-82bd-32914c06848e" providerId="ADAL" clId="{801486E8-9AEA-40E6-864F-9DF5DD3A5160}" dt="2019-08-09T06:13:42.571" v="1857" actId="2696"/>
        <pc:sldMkLst>
          <pc:docMk/>
          <pc:sldMk cId="0" sldId="300"/>
        </pc:sldMkLst>
      </pc:sldChg>
      <pc:sldChg chg="del">
        <pc:chgData name="Carolyn  Wanjiku" userId="22b728df-3933-4c20-82bd-32914c06848e" providerId="ADAL" clId="{801486E8-9AEA-40E6-864F-9DF5DD3A5160}" dt="2019-08-09T06:13:43.459" v="1858" actId="2696"/>
        <pc:sldMkLst>
          <pc:docMk/>
          <pc:sldMk cId="0" sldId="301"/>
        </pc:sldMkLst>
      </pc:sldChg>
      <pc:sldChg chg="del">
        <pc:chgData name="Carolyn  Wanjiku" userId="22b728df-3933-4c20-82bd-32914c06848e" providerId="ADAL" clId="{801486E8-9AEA-40E6-864F-9DF5DD3A5160}" dt="2019-08-09T06:13:44.305" v="1859" actId="2696"/>
        <pc:sldMkLst>
          <pc:docMk/>
          <pc:sldMk cId="0" sldId="302"/>
        </pc:sldMkLst>
      </pc:sldChg>
      <pc:sldChg chg="del">
        <pc:chgData name="Carolyn  Wanjiku" userId="22b728df-3933-4c20-82bd-32914c06848e" providerId="ADAL" clId="{801486E8-9AEA-40E6-864F-9DF5DD3A5160}" dt="2019-08-09T06:13:45.131" v="1860" actId="2696"/>
        <pc:sldMkLst>
          <pc:docMk/>
          <pc:sldMk cId="0" sldId="303"/>
        </pc:sldMkLst>
      </pc:sldChg>
      <pc:sldChg chg="del">
        <pc:chgData name="Carolyn  Wanjiku" userId="22b728df-3933-4c20-82bd-32914c06848e" providerId="ADAL" clId="{801486E8-9AEA-40E6-864F-9DF5DD3A5160}" dt="2019-08-09T06:13:45.953" v="1861" actId="2696"/>
        <pc:sldMkLst>
          <pc:docMk/>
          <pc:sldMk cId="0" sldId="304"/>
        </pc:sldMkLst>
      </pc:sldChg>
      <pc:sldChg chg="del">
        <pc:chgData name="Carolyn  Wanjiku" userId="22b728df-3933-4c20-82bd-32914c06848e" providerId="ADAL" clId="{801486E8-9AEA-40E6-864F-9DF5DD3A5160}" dt="2019-08-09T06:13:46.680" v="1862" actId="2696"/>
        <pc:sldMkLst>
          <pc:docMk/>
          <pc:sldMk cId="0" sldId="305"/>
        </pc:sldMkLst>
      </pc:sldChg>
      <pc:sldChg chg="del">
        <pc:chgData name="Carolyn  Wanjiku" userId="22b728df-3933-4c20-82bd-32914c06848e" providerId="ADAL" clId="{801486E8-9AEA-40E6-864F-9DF5DD3A5160}" dt="2019-08-09T06:13:47.561" v="1863" actId="2696"/>
        <pc:sldMkLst>
          <pc:docMk/>
          <pc:sldMk cId="0" sldId="306"/>
        </pc:sldMkLst>
      </pc:sldChg>
      <pc:sldChg chg="del">
        <pc:chgData name="Carolyn  Wanjiku" userId="22b728df-3933-4c20-82bd-32914c06848e" providerId="ADAL" clId="{801486E8-9AEA-40E6-864F-9DF5DD3A5160}" dt="2019-08-09T06:13:48.503" v="1864" actId="2696"/>
        <pc:sldMkLst>
          <pc:docMk/>
          <pc:sldMk cId="0" sldId="307"/>
        </pc:sldMkLst>
      </pc:sldChg>
      <pc:sldChg chg="del">
        <pc:chgData name="Carolyn  Wanjiku" userId="22b728df-3933-4c20-82bd-32914c06848e" providerId="ADAL" clId="{801486E8-9AEA-40E6-864F-9DF5DD3A5160}" dt="2019-08-09T06:13:59.818" v="1870" actId="2696"/>
        <pc:sldMkLst>
          <pc:docMk/>
          <pc:sldMk cId="0" sldId="308"/>
        </pc:sldMkLst>
      </pc:sldChg>
      <pc:sldChg chg="del">
        <pc:chgData name="Carolyn  Wanjiku" userId="22b728df-3933-4c20-82bd-32914c06848e" providerId="ADAL" clId="{801486E8-9AEA-40E6-864F-9DF5DD3A5160}" dt="2019-08-09T06:13:59.772" v="1869" actId="2696"/>
        <pc:sldMkLst>
          <pc:docMk/>
          <pc:sldMk cId="0" sldId="310"/>
        </pc:sldMkLst>
      </pc:sldChg>
      <pc:sldChg chg="del">
        <pc:chgData name="Carolyn  Wanjiku" userId="22b728df-3933-4c20-82bd-32914c06848e" providerId="ADAL" clId="{801486E8-9AEA-40E6-864F-9DF5DD3A5160}" dt="2019-08-09T06:13:59.762" v="1868" actId="2696"/>
        <pc:sldMkLst>
          <pc:docMk/>
          <pc:sldMk cId="0" sldId="311"/>
        </pc:sldMkLst>
      </pc:sldChg>
      <pc:sldChg chg="del">
        <pc:chgData name="Carolyn  Wanjiku" userId="22b728df-3933-4c20-82bd-32914c06848e" providerId="ADAL" clId="{801486E8-9AEA-40E6-864F-9DF5DD3A5160}" dt="2019-08-09T06:13:59.756" v="1867" actId="2696"/>
        <pc:sldMkLst>
          <pc:docMk/>
          <pc:sldMk cId="0" sldId="312"/>
        </pc:sldMkLst>
      </pc:sldChg>
      <pc:sldChg chg="del">
        <pc:chgData name="Carolyn  Wanjiku" userId="22b728df-3933-4c20-82bd-32914c06848e" providerId="ADAL" clId="{801486E8-9AEA-40E6-864F-9DF5DD3A5160}" dt="2019-08-09T06:13:59.751" v="1866" actId="2696"/>
        <pc:sldMkLst>
          <pc:docMk/>
          <pc:sldMk cId="0" sldId="313"/>
        </pc:sldMkLst>
      </pc:sldChg>
      <pc:sldChg chg="del">
        <pc:chgData name="Carolyn  Wanjiku" userId="22b728df-3933-4c20-82bd-32914c06848e" providerId="ADAL" clId="{801486E8-9AEA-40E6-864F-9DF5DD3A5160}" dt="2019-08-09T06:13:59.745" v="1865" actId="2696"/>
        <pc:sldMkLst>
          <pc:docMk/>
          <pc:sldMk cId="0" sldId="314"/>
        </pc:sldMkLst>
      </pc:sldChg>
      <pc:sldChg chg="del">
        <pc:chgData name="Carolyn  Wanjiku" userId="22b728df-3933-4c20-82bd-32914c06848e" providerId="ADAL" clId="{801486E8-9AEA-40E6-864F-9DF5DD3A5160}" dt="2019-08-09T06:14:10.853" v="1876" actId="2696"/>
        <pc:sldMkLst>
          <pc:docMk/>
          <pc:sldMk cId="0" sldId="315"/>
        </pc:sldMkLst>
      </pc:sldChg>
      <pc:sldChg chg="del">
        <pc:chgData name="Carolyn  Wanjiku" userId="22b728df-3933-4c20-82bd-32914c06848e" providerId="ADAL" clId="{801486E8-9AEA-40E6-864F-9DF5DD3A5160}" dt="2019-08-09T06:14:10.830" v="1875" actId="2696"/>
        <pc:sldMkLst>
          <pc:docMk/>
          <pc:sldMk cId="0" sldId="316"/>
        </pc:sldMkLst>
      </pc:sldChg>
      <pc:sldChg chg="del">
        <pc:chgData name="Carolyn  Wanjiku" userId="22b728df-3933-4c20-82bd-32914c06848e" providerId="ADAL" clId="{801486E8-9AEA-40E6-864F-9DF5DD3A5160}" dt="2019-08-09T06:14:10.770" v="1874" actId="2696"/>
        <pc:sldMkLst>
          <pc:docMk/>
          <pc:sldMk cId="0" sldId="317"/>
        </pc:sldMkLst>
      </pc:sldChg>
      <pc:sldChg chg="del">
        <pc:chgData name="Carolyn  Wanjiku" userId="22b728df-3933-4c20-82bd-32914c06848e" providerId="ADAL" clId="{801486E8-9AEA-40E6-864F-9DF5DD3A5160}" dt="2019-08-09T06:14:10.703" v="1873" actId="2696"/>
        <pc:sldMkLst>
          <pc:docMk/>
          <pc:sldMk cId="0" sldId="318"/>
        </pc:sldMkLst>
      </pc:sldChg>
      <pc:sldChg chg="del">
        <pc:chgData name="Carolyn  Wanjiku" userId="22b728df-3933-4c20-82bd-32914c06848e" providerId="ADAL" clId="{801486E8-9AEA-40E6-864F-9DF5DD3A5160}" dt="2019-08-09T06:14:10.620" v="1872" actId="2696"/>
        <pc:sldMkLst>
          <pc:docMk/>
          <pc:sldMk cId="0" sldId="319"/>
        </pc:sldMkLst>
      </pc:sldChg>
      <pc:sldChg chg="del">
        <pc:chgData name="Carolyn  Wanjiku" userId="22b728df-3933-4c20-82bd-32914c06848e" providerId="ADAL" clId="{801486E8-9AEA-40E6-864F-9DF5DD3A5160}" dt="2019-08-09T06:14:10.555" v="1871" actId="2696"/>
        <pc:sldMkLst>
          <pc:docMk/>
          <pc:sldMk cId="0" sldId="320"/>
        </pc:sldMkLst>
      </pc:sldChg>
      <pc:sldChg chg="del">
        <pc:chgData name="Carolyn  Wanjiku" userId="22b728df-3933-4c20-82bd-32914c06848e" providerId="ADAL" clId="{801486E8-9AEA-40E6-864F-9DF5DD3A5160}" dt="2019-08-09T06:12:50.445" v="1814" actId="2696"/>
        <pc:sldMkLst>
          <pc:docMk/>
          <pc:sldMk cId="0" sldId="321"/>
        </pc:sldMkLst>
      </pc:sldChg>
      <pc:sldChg chg="del">
        <pc:chgData name="Carolyn  Wanjiku" userId="22b728df-3933-4c20-82bd-32914c06848e" providerId="ADAL" clId="{801486E8-9AEA-40E6-864F-9DF5DD3A5160}" dt="2019-08-09T06:13:00.919" v="1821" actId="2696"/>
        <pc:sldMkLst>
          <pc:docMk/>
          <pc:sldMk cId="1880844494" sldId="322"/>
        </pc:sldMkLst>
      </pc:sldChg>
      <pc:sldChg chg="addSp delSp modSp delAnim">
        <pc:chgData name="Carolyn  Wanjiku" userId="22b728df-3933-4c20-82bd-32914c06848e" providerId="ADAL" clId="{801486E8-9AEA-40E6-864F-9DF5DD3A5160}" dt="2019-08-09T06:45:25.617" v="2047" actId="207"/>
        <pc:sldMkLst>
          <pc:docMk/>
          <pc:sldMk cId="0" sldId="323"/>
        </pc:sldMkLst>
        <pc:spChg chg="mod">
          <ac:chgData name="Carolyn  Wanjiku" userId="22b728df-3933-4c20-82bd-32914c06848e" providerId="ADAL" clId="{801486E8-9AEA-40E6-864F-9DF5DD3A5160}" dt="2019-08-09T04:07:15.825" v="357" actId="1076"/>
          <ac:spMkLst>
            <pc:docMk/>
            <pc:sldMk cId="0" sldId="323"/>
            <ac:spMk id="87" creationId="{4EEF37A0-65DD-4D0F-8B67-4E923AFF08EA}"/>
          </ac:spMkLst>
        </pc:spChg>
        <pc:spChg chg="mod">
          <ac:chgData name="Carolyn  Wanjiku" userId="22b728df-3933-4c20-82bd-32914c06848e" providerId="ADAL" clId="{801486E8-9AEA-40E6-864F-9DF5DD3A5160}" dt="2019-08-09T04:06:05.818" v="343" actId="14100"/>
          <ac:spMkLst>
            <pc:docMk/>
            <pc:sldMk cId="0" sldId="323"/>
            <ac:spMk id="88" creationId="{7CF45E0A-8618-4FF6-8261-359F5ABD6A96}"/>
          </ac:spMkLst>
        </pc:spChg>
        <pc:spChg chg="mod">
          <ac:chgData name="Carolyn  Wanjiku" userId="22b728df-3933-4c20-82bd-32914c06848e" providerId="ADAL" clId="{801486E8-9AEA-40E6-864F-9DF5DD3A5160}" dt="2019-08-09T04:05:49.896" v="340" actId="255"/>
          <ac:spMkLst>
            <pc:docMk/>
            <pc:sldMk cId="0" sldId="323"/>
            <ac:spMk id="89" creationId="{F041D45F-B861-4E73-A9CB-A1488E22E28E}"/>
          </ac:spMkLst>
        </pc:spChg>
        <pc:spChg chg="mod">
          <ac:chgData name="Carolyn  Wanjiku" userId="22b728df-3933-4c20-82bd-32914c06848e" providerId="ADAL" clId="{801486E8-9AEA-40E6-864F-9DF5DD3A5160}" dt="2019-08-09T04:05:54.359" v="341" actId="255"/>
          <ac:spMkLst>
            <pc:docMk/>
            <pc:sldMk cId="0" sldId="323"/>
            <ac:spMk id="90" creationId="{0AA93885-9AF0-457B-B216-96C40C97349B}"/>
          </ac:spMkLst>
        </pc:spChg>
        <pc:spChg chg="mod topLvl">
          <ac:chgData name="Carolyn  Wanjiku" userId="22b728df-3933-4c20-82bd-32914c06848e" providerId="ADAL" clId="{801486E8-9AEA-40E6-864F-9DF5DD3A5160}" dt="2019-08-09T04:10:45.176" v="434" actId="14100"/>
          <ac:spMkLst>
            <pc:docMk/>
            <pc:sldMk cId="0" sldId="323"/>
            <ac:spMk id="92" creationId="{94BF59CB-7781-46F9-ABD0-7C2CE27DA789}"/>
          </ac:spMkLst>
        </pc:spChg>
        <pc:spChg chg="mod topLvl">
          <ac:chgData name="Carolyn  Wanjiku" userId="22b728df-3933-4c20-82bd-32914c06848e" providerId="ADAL" clId="{801486E8-9AEA-40E6-864F-9DF5DD3A5160}" dt="2019-08-09T04:09:56.448" v="423" actId="1076"/>
          <ac:spMkLst>
            <pc:docMk/>
            <pc:sldMk cId="0" sldId="323"/>
            <ac:spMk id="93" creationId="{578C187F-8BEB-4C24-AF53-8A5D8BF0224E}"/>
          </ac:spMkLst>
        </pc:spChg>
        <pc:spChg chg="mod">
          <ac:chgData name="Carolyn  Wanjiku" userId="22b728df-3933-4c20-82bd-32914c06848e" providerId="ADAL" clId="{801486E8-9AEA-40E6-864F-9DF5DD3A5160}" dt="2019-08-09T04:05:24.780" v="333" actId="207"/>
          <ac:spMkLst>
            <pc:docMk/>
            <pc:sldMk cId="0" sldId="323"/>
            <ac:spMk id="103" creationId="{7085848A-0497-4FA2-892B-657B3123DFDB}"/>
          </ac:spMkLst>
        </pc:spChg>
        <pc:spChg chg="topLvl">
          <ac:chgData name="Carolyn  Wanjiku" userId="22b728df-3933-4c20-82bd-32914c06848e" providerId="ADAL" clId="{801486E8-9AEA-40E6-864F-9DF5DD3A5160}" dt="2019-08-09T06:19:12.762" v="1969" actId="478"/>
          <ac:spMkLst>
            <pc:docMk/>
            <pc:sldMk cId="0" sldId="323"/>
            <ac:spMk id="2056" creationId="{00000000-0000-0000-0000-000000000000}"/>
          </ac:spMkLst>
        </pc:spChg>
        <pc:spChg chg="del topLvl">
          <ac:chgData name="Carolyn  Wanjiku" userId="22b728df-3933-4c20-82bd-32914c06848e" providerId="ADAL" clId="{801486E8-9AEA-40E6-864F-9DF5DD3A5160}" dt="2019-08-09T06:19:12.762" v="1969" actId="478"/>
          <ac:spMkLst>
            <pc:docMk/>
            <pc:sldMk cId="0" sldId="323"/>
            <ac:spMk id="2057" creationId="{00000000-0000-0000-0000-000000000000}"/>
          </ac:spMkLst>
        </pc:spChg>
        <pc:grpChg chg="del mod">
          <ac:chgData name="Carolyn  Wanjiku" userId="22b728df-3933-4c20-82bd-32914c06848e" providerId="ADAL" clId="{801486E8-9AEA-40E6-864F-9DF5DD3A5160}" dt="2019-08-09T04:08:25.973" v="363" actId="165"/>
          <ac:grpSpMkLst>
            <pc:docMk/>
            <pc:sldMk cId="0" sldId="323"/>
            <ac:grpSpMk id="91" creationId="{D84DEE9C-BFCE-478D-B837-8867431E8028}"/>
          </ac:grpSpMkLst>
        </pc:grpChg>
        <pc:grpChg chg="del">
          <ac:chgData name="Carolyn  Wanjiku" userId="22b728df-3933-4c20-82bd-32914c06848e" providerId="ADAL" clId="{801486E8-9AEA-40E6-864F-9DF5DD3A5160}" dt="2019-08-09T06:19:12.762" v="1969" actId="478"/>
          <ac:grpSpMkLst>
            <pc:docMk/>
            <pc:sldMk cId="0" sldId="323"/>
            <ac:grpSpMk id="2058" creationId="{00000000-0000-0000-0000-000000000000}"/>
          </ac:grpSpMkLst>
        </pc:grpChg>
        <pc:picChg chg="add mod">
          <ac:chgData name="Carolyn  Wanjiku" userId="22b728df-3933-4c20-82bd-32914c06848e" providerId="ADAL" clId="{801486E8-9AEA-40E6-864F-9DF5DD3A5160}" dt="2019-08-09T06:45:25.617" v="2047" actId="207"/>
          <ac:picMkLst>
            <pc:docMk/>
            <pc:sldMk cId="0" sldId="323"/>
            <ac:picMk id="3" creationId="{24618AD5-96D8-4297-96DD-3B5E04DF8B58}"/>
          </ac:picMkLst>
        </pc:picChg>
      </pc:sldChg>
      <pc:sldChg chg="addSp delSp modSp ord">
        <pc:chgData name="Carolyn  Wanjiku" userId="22b728df-3933-4c20-82bd-32914c06848e" providerId="ADAL" clId="{801486E8-9AEA-40E6-864F-9DF5DD3A5160}" dt="2019-08-09T06:38:46.795" v="2036" actId="207"/>
        <pc:sldMkLst>
          <pc:docMk/>
          <pc:sldMk cId="3358655338" sldId="324"/>
        </pc:sldMkLst>
        <pc:spChg chg="add del mod">
          <ac:chgData name="Carolyn  Wanjiku" userId="22b728df-3933-4c20-82bd-32914c06848e" providerId="ADAL" clId="{801486E8-9AEA-40E6-864F-9DF5DD3A5160}" dt="2019-08-09T06:38:29.428" v="2034" actId="478"/>
          <ac:spMkLst>
            <pc:docMk/>
            <pc:sldMk cId="3358655338" sldId="324"/>
            <ac:spMk id="2" creationId="{A929B9BA-30D6-4FD6-A5B0-5132D2EE1797}"/>
          </ac:spMkLst>
        </pc:spChg>
        <pc:spChg chg="add del mod">
          <ac:chgData name="Carolyn  Wanjiku" userId="22b728df-3933-4c20-82bd-32914c06848e" providerId="ADAL" clId="{801486E8-9AEA-40E6-864F-9DF5DD3A5160}" dt="2019-08-09T05:22:58.369" v="1202" actId="478"/>
          <ac:spMkLst>
            <pc:docMk/>
            <pc:sldMk cId="3358655338" sldId="324"/>
            <ac:spMk id="3" creationId="{9590771C-E295-4F96-81CE-753E75ABBFD9}"/>
          </ac:spMkLst>
        </pc:spChg>
        <pc:spChg chg="add mod">
          <ac:chgData name="Carolyn  Wanjiku" userId="22b728df-3933-4c20-82bd-32914c06848e" providerId="ADAL" clId="{801486E8-9AEA-40E6-864F-9DF5DD3A5160}" dt="2019-08-09T06:38:46.795" v="2036" actId="207"/>
          <ac:spMkLst>
            <pc:docMk/>
            <pc:sldMk cId="3358655338" sldId="324"/>
            <ac:spMk id="3" creationId="{BF7AC02C-2B03-46A2-A03F-CBD7C49AE95F}"/>
          </ac:spMkLst>
        </pc:spChg>
        <pc:spChg chg="add mod">
          <ac:chgData name="Carolyn  Wanjiku" userId="22b728df-3933-4c20-82bd-32914c06848e" providerId="ADAL" clId="{801486E8-9AEA-40E6-864F-9DF5DD3A5160}" dt="2019-08-09T05:39:12.285" v="1367" actId="14100"/>
          <ac:spMkLst>
            <pc:docMk/>
            <pc:sldMk cId="3358655338" sldId="324"/>
            <ac:spMk id="4" creationId="{1D71ACA9-F421-4B02-B6AA-744C82CAFEEF}"/>
          </ac:spMkLst>
        </pc:spChg>
        <pc:spChg chg="add del mod">
          <ac:chgData name="Carolyn  Wanjiku" userId="22b728df-3933-4c20-82bd-32914c06848e" providerId="ADAL" clId="{801486E8-9AEA-40E6-864F-9DF5DD3A5160}" dt="2019-08-09T06:20:12.264" v="1978" actId="478"/>
          <ac:spMkLst>
            <pc:docMk/>
            <pc:sldMk cId="3358655338" sldId="324"/>
            <ac:spMk id="5" creationId="{B8C2863F-58D0-40FC-AA15-DB66C69D7770}"/>
          </ac:spMkLst>
        </pc:spChg>
        <pc:spChg chg="add mod">
          <ac:chgData name="Carolyn  Wanjiku" userId="22b728df-3933-4c20-82bd-32914c06848e" providerId="ADAL" clId="{801486E8-9AEA-40E6-864F-9DF5DD3A5160}" dt="2019-08-09T05:39:42.813" v="1372" actId="1076"/>
          <ac:spMkLst>
            <pc:docMk/>
            <pc:sldMk cId="3358655338" sldId="324"/>
            <ac:spMk id="20" creationId="{9C08E06D-EAD1-4B91-987B-6E69EC1F3EE4}"/>
          </ac:spMkLst>
        </pc:spChg>
        <pc:spChg chg="mod topLvl">
          <ac:chgData name="Carolyn  Wanjiku" userId="22b728df-3933-4c20-82bd-32914c06848e" providerId="ADAL" clId="{801486E8-9AEA-40E6-864F-9DF5DD3A5160}" dt="2019-08-09T05:39:39.268" v="1371" actId="1076"/>
          <ac:spMkLst>
            <pc:docMk/>
            <pc:sldMk cId="3358655338" sldId="324"/>
            <ac:spMk id="99" creationId="{00000000-0000-0000-0000-000000000000}"/>
          </ac:spMkLst>
        </pc:spChg>
        <pc:spChg chg="del topLvl">
          <ac:chgData name="Carolyn  Wanjiku" userId="22b728df-3933-4c20-82bd-32914c06848e" providerId="ADAL" clId="{801486E8-9AEA-40E6-864F-9DF5DD3A5160}" dt="2019-08-09T05:39:27.470" v="1369" actId="478"/>
          <ac:spMkLst>
            <pc:docMk/>
            <pc:sldMk cId="3358655338" sldId="324"/>
            <ac:spMk id="100" creationId="{00000000-0000-0000-0000-000000000000}"/>
          </ac:spMkLst>
        </pc:spChg>
        <pc:spChg chg="del">
          <ac:chgData name="Carolyn  Wanjiku" userId="22b728df-3933-4c20-82bd-32914c06848e" providerId="ADAL" clId="{801486E8-9AEA-40E6-864F-9DF5DD3A5160}" dt="2019-08-09T05:20:35.605" v="1145" actId="478"/>
          <ac:spMkLst>
            <pc:docMk/>
            <pc:sldMk cId="3358655338" sldId="324"/>
            <ac:spMk id="104" creationId="{00000000-0000-0000-0000-000000000000}"/>
          </ac:spMkLst>
        </pc:spChg>
        <pc:spChg chg="del">
          <ac:chgData name="Carolyn  Wanjiku" userId="22b728df-3933-4c20-82bd-32914c06848e" providerId="ADAL" clId="{801486E8-9AEA-40E6-864F-9DF5DD3A5160}" dt="2019-08-09T05:38:11.983" v="1352" actId="478"/>
          <ac:spMkLst>
            <pc:docMk/>
            <pc:sldMk cId="3358655338" sldId="324"/>
            <ac:spMk id="105" creationId="{00000000-0000-0000-0000-000000000000}"/>
          </ac:spMkLst>
        </pc:spChg>
        <pc:spChg chg="del mod">
          <ac:chgData name="Carolyn  Wanjiku" userId="22b728df-3933-4c20-82bd-32914c06848e" providerId="ADAL" clId="{801486E8-9AEA-40E6-864F-9DF5DD3A5160}" dt="2019-08-09T05:38:02.807" v="1343" actId="478"/>
          <ac:spMkLst>
            <pc:docMk/>
            <pc:sldMk cId="3358655338" sldId="324"/>
            <ac:spMk id="106" creationId="{00000000-0000-0000-0000-000000000000}"/>
          </ac:spMkLst>
        </pc:spChg>
        <pc:spChg chg="del">
          <ac:chgData name="Carolyn  Wanjiku" userId="22b728df-3933-4c20-82bd-32914c06848e" providerId="ADAL" clId="{801486E8-9AEA-40E6-864F-9DF5DD3A5160}" dt="2019-08-09T05:38:10.371" v="1350" actId="478"/>
          <ac:spMkLst>
            <pc:docMk/>
            <pc:sldMk cId="3358655338" sldId="324"/>
            <ac:spMk id="107" creationId="{00000000-0000-0000-0000-000000000000}"/>
          </ac:spMkLst>
        </pc:spChg>
        <pc:spChg chg="del">
          <ac:chgData name="Carolyn  Wanjiku" userId="22b728df-3933-4c20-82bd-32914c06848e" providerId="ADAL" clId="{801486E8-9AEA-40E6-864F-9DF5DD3A5160}" dt="2019-08-09T05:38:04.190" v="1344" actId="478"/>
          <ac:spMkLst>
            <pc:docMk/>
            <pc:sldMk cId="3358655338" sldId="324"/>
            <ac:spMk id="108" creationId="{00000000-0000-0000-0000-000000000000}"/>
          </ac:spMkLst>
        </pc:spChg>
        <pc:spChg chg="del">
          <ac:chgData name="Carolyn  Wanjiku" userId="22b728df-3933-4c20-82bd-32914c06848e" providerId="ADAL" clId="{801486E8-9AEA-40E6-864F-9DF5DD3A5160}" dt="2019-08-09T05:38:08.802" v="1348" actId="478"/>
          <ac:spMkLst>
            <pc:docMk/>
            <pc:sldMk cId="3358655338" sldId="324"/>
            <ac:spMk id="109" creationId="{00000000-0000-0000-0000-000000000000}"/>
          </ac:spMkLst>
        </pc:spChg>
        <pc:spChg chg="del">
          <ac:chgData name="Carolyn  Wanjiku" userId="22b728df-3933-4c20-82bd-32914c06848e" providerId="ADAL" clId="{801486E8-9AEA-40E6-864F-9DF5DD3A5160}" dt="2019-08-09T05:38:06.060" v="1345" actId="478"/>
          <ac:spMkLst>
            <pc:docMk/>
            <pc:sldMk cId="3358655338" sldId="324"/>
            <ac:spMk id="110" creationId="{00000000-0000-0000-0000-000000000000}"/>
          </ac:spMkLst>
        </pc:spChg>
        <pc:spChg chg="del">
          <ac:chgData name="Carolyn  Wanjiku" userId="22b728df-3933-4c20-82bd-32914c06848e" providerId="ADAL" clId="{801486E8-9AEA-40E6-864F-9DF5DD3A5160}" dt="2019-08-09T05:38:07.248" v="1346" actId="478"/>
          <ac:spMkLst>
            <pc:docMk/>
            <pc:sldMk cId="3358655338" sldId="324"/>
            <ac:spMk id="111" creationId="{00000000-0000-0000-0000-000000000000}"/>
          </ac:spMkLst>
        </pc:spChg>
        <pc:spChg chg="del">
          <ac:chgData name="Carolyn  Wanjiku" userId="22b728df-3933-4c20-82bd-32914c06848e" providerId="ADAL" clId="{801486E8-9AEA-40E6-864F-9DF5DD3A5160}" dt="2019-08-09T05:37:48.334" v="1341" actId="478"/>
          <ac:spMkLst>
            <pc:docMk/>
            <pc:sldMk cId="3358655338" sldId="324"/>
            <ac:spMk id="112" creationId="{00000000-0000-0000-0000-000000000000}"/>
          </ac:spMkLst>
        </pc:spChg>
        <pc:spChg chg="del mod">
          <ac:chgData name="Carolyn  Wanjiku" userId="22b728df-3933-4c20-82bd-32914c06848e" providerId="ADAL" clId="{801486E8-9AEA-40E6-864F-9DF5DD3A5160}" dt="2019-08-09T05:38:12.920" v="1353" actId="478"/>
          <ac:spMkLst>
            <pc:docMk/>
            <pc:sldMk cId="3358655338" sldId="324"/>
            <ac:spMk id="113" creationId="{00000000-0000-0000-0000-000000000000}"/>
          </ac:spMkLst>
        </pc:spChg>
        <pc:spChg chg="del mod">
          <ac:chgData name="Carolyn  Wanjiku" userId="22b728df-3933-4c20-82bd-32914c06848e" providerId="ADAL" clId="{801486E8-9AEA-40E6-864F-9DF5DD3A5160}" dt="2019-08-09T05:38:14.674" v="1354" actId="478"/>
          <ac:spMkLst>
            <pc:docMk/>
            <pc:sldMk cId="3358655338" sldId="324"/>
            <ac:spMk id="114" creationId="{00000000-0000-0000-0000-000000000000}"/>
          </ac:spMkLst>
        </pc:spChg>
        <pc:spChg chg="del mod">
          <ac:chgData name="Carolyn  Wanjiku" userId="22b728df-3933-4c20-82bd-32914c06848e" providerId="ADAL" clId="{801486E8-9AEA-40E6-864F-9DF5DD3A5160}" dt="2019-08-09T05:38:15.984" v="1355" actId="478"/>
          <ac:spMkLst>
            <pc:docMk/>
            <pc:sldMk cId="3358655338" sldId="324"/>
            <ac:spMk id="115" creationId="{00000000-0000-0000-0000-000000000000}"/>
          </ac:spMkLst>
        </pc:spChg>
        <pc:grpChg chg="del mod">
          <ac:chgData name="Carolyn  Wanjiku" userId="22b728df-3933-4c20-82bd-32914c06848e" providerId="ADAL" clId="{801486E8-9AEA-40E6-864F-9DF5DD3A5160}" dt="2019-08-09T05:39:27.470" v="1369" actId="478"/>
          <ac:grpSpMkLst>
            <pc:docMk/>
            <pc:sldMk cId="3358655338" sldId="324"/>
            <ac:grpSpMk id="2" creationId="{4BF3C4CA-6615-470D-B5A1-A9DB007AED8B}"/>
          </ac:grpSpMkLst>
        </pc:grpChg>
        <pc:picChg chg="add del mod">
          <ac:chgData name="Carolyn  Wanjiku" userId="22b728df-3933-4c20-82bd-32914c06848e" providerId="ADAL" clId="{801486E8-9AEA-40E6-864F-9DF5DD3A5160}" dt="2019-08-09T06:38:15.480" v="2032" actId="478"/>
          <ac:picMkLst>
            <pc:docMk/>
            <pc:sldMk cId="3358655338" sldId="324"/>
            <ac:picMk id="116" creationId="{00000000-0000-0000-0000-000000000000}"/>
          </ac:picMkLst>
        </pc:picChg>
      </pc:sldChg>
      <pc:sldChg chg="addSp delSp modSp del addAnim delAnim modAnim">
        <pc:chgData name="Carolyn  Wanjiku" userId="22b728df-3933-4c20-82bd-32914c06848e" providerId="ADAL" clId="{801486E8-9AEA-40E6-864F-9DF5DD3A5160}" dt="2019-08-09T04:30:59.130" v="602" actId="2696"/>
        <pc:sldMkLst>
          <pc:docMk/>
          <pc:sldMk cId="3299494881" sldId="325"/>
        </pc:sldMkLst>
        <pc:spChg chg="add del mod">
          <ac:chgData name="Carolyn  Wanjiku" userId="22b728df-3933-4c20-82bd-32914c06848e" providerId="ADAL" clId="{801486E8-9AEA-40E6-864F-9DF5DD3A5160}" dt="2019-08-09T04:27:53.029" v="526" actId="20577"/>
          <ac:spMkLst>
            <pc:docMk/>
            <pc:sldMk cId="3299494881" sldId="325"/>
            <ac:spMk id="2" creationId="{129B86F4-1AB1-46A2-8273-4FAA413B4060}"/>
          </ac:spMkLst>
        </pc:spChg>
        <pc:spChg chg="del">
          <ac:chgData name="Carolyn  Wanjiku" userId="22b728df-3933-4c20-82bd-32914c06848e" providerId="ADAL" clId="{801486E8-9AEA-40E6-864F-9DF5DD3A5160}" dt="2019-08-09T04:23:42.228" v="479" actId="478"/>
          <ac:spMkLst>
            <pc:docMk/>
            <pc:sldMk cId="3299494881" sldId="325"/>
            <ac:spMk id="3" creationId="{7C2DB002-B3E3-4D4E-B53B-49A02109DB34}"/>
          </ac:spMkLst>
        </pc:spChg>
        <pc:spChg chg="add del mod topLvl">
          <ac:chgData name="Carolyn  Wanjiku" userId="22b728df-3933-4c20-82bd-32914c06848e" providerId="ADAL" clId="{801486E8-9AEA-40E6-864F-9DF5DD3A5160}" dt="2019-08-09T04:28:14.459" v="532" actId="478"/>
          <ac:spMkLst>
            <pc:docMk/>
            <pc:sldMk cId="3299494881" sldId="325"/>
            <ac:spMk id="8" creationId="{E9D72F4A-0EAB-4ADD-B82F-8F9BECCE6E0D}"/>
          </ac:spMkLst>
        </pc:spChg>
        <pc:spChg chg="del mod ord topLvl">
          <ac:chgData name="Carolyn  Wanjiku" userId="22b728df-3933-4c20-82bd-32914c06848e" providerId="ADAL" clId="{801486E8-9AEA-40E6-864F-9DF5DD3A5160}" dt="2019-08-09T04:30:40.576" v="598" actId="478"/>
          <ac:spMkLst>
            <pc:docMk/>
            <pc:sldMk cId="3299494881" sldId="325"/>
            <ac:spMk id="9" creationId="{B8ADB05D-370A-4437-BAB1-A613B07C9FE0}"/>
          </ac:spMkLst>
        </pc:spChg>
        <pc:spChg chg="add del mod">
          <ac:chgData name="Carolyn  Wanjiku" userId="22b728df-3933-4c20-82bd-32914c06848e" providerId="ADAL" clId="{801486E8-9AEA-40E6-864F-9DF5DD3A5160}" dt="2019-08-09T04:28:43.671" v="534" actId="478"/>
          <ac:spMkLst>
            <pc:docMk/>
            <pc:sldMk cId="3299494881" sldId="325"/>
            <ac:spMk id="16" creationId="{55DD9233-0548-4C0A-97AE-95A71A78FC9F}"/>
          </ac:spMkLst>
        </pc:spChg>
        <pc:spChg chg="add mod ord">
          <ac:chgData name="Carolyn  Wanjiku" userId="22b728df-3933-4c20-82bd-32914c06848e" providerId="ADAL" clId="{801486E8-9AEA-40E6-864F-9DF5DD3A5160}" dt="2019-08-09T04:30:38.361" v="597" actId="1076"/>
          <ac:spMkLst>
            <pc:docMk/>
            <pc:sldMk cId="3299494881" sldId="325"/>
            <ac:spMk id="17" creationId="{EB85E8FD-EA8E-4A26-AD2B-D3DEC4F7BA98}"/>
          </ac:spMkLst>
        </pc:spChg>
        <pc:spChg chg="add mod">
          <ac:chgData name="Carolyn  Wanjiku" userId="22b728df-3933-4c20-82bd-32914c06848e" providerId="ADAL" clId="{801486E8-9AEA-40E6-864F-9DF5DD3A5160}" dt="2019-08-09T04:30:52.815" v="601" actId="14100"/>
          <ac:spMkLst>
            <pc:docMk/>
            <pc:sldMk cId="3299494881" sldId="325"/>
            <ac:spMk id="19" creationId="{265CD0A5-AFA9-4ED5-9E71-41B284EA3FF3}"/>
          </ac:spMkLst>
        </pc:spChg>
        <pc:spChg chg="del">
          <ac:chgData name="Carolyn  Wanjiku" userId="22b728df-3933-4c20-82bd-32914c06848e" providerId="ADAL" clId="{801486E8-9AEA-40E6-864F-9DF5DD3A5160}" dt="2019-08-09T04:23:44.912" v="480" actId="478"/>
          <ac:spMkLst>
            <pc:docMk/>
            <pc:sldMk cId="3299494881" sldId="325"/>
            <ac:spMk id="20" creationId="{E2F9943A-1163-4C40-A355-5F55D0FB4D77}"/>
          </ac:spMkLst>
        </pc:spChg>
        <pc:grpChg chg="del">
          <ac:chgData name="Carolyn  Wanjiku" userId="22b728df-3933-4c20-82bd-32914c06848e" providerId="ADAL" clId="{801486E8-9AEA-40E6-864F-9DF5DD3A5160}" dt="2019-08-09T04:23:46.975" v="481" actId="478"/>
          <ac:grpSpMkLst>
            <pc:docMk/>
            <pc:sldMk cId="3299494881" sldId="325"/>
            <ac:grpSpMk id="4" creationId="{5309C33E-656A-4C02-9DD5-74C5BF8CF5F8}"/>
          </ac:grpSpMkLst>
        </pc:grpChg>
        <pc:grpChg chg="add del mod">
          <ac:chgData name="Carolyn  Wanjiku" userId="22b728df-3933-4c20-82bd-32914c06848e" providerId="ADAL" clId="{801486E8-9AEA-40E6-864F-9DF5DD3A5160}" dt="2019-08-09T04:28:14.459" v="532" actId="478"/>
          <ac:grpSpMkLst>
            <pc:docMk/>
            <pc:sldMk cId="3299494881" sldId="325"/>
            <ac:grpSpMk id="7" creationId="{58F76062-727F-4B04-97AA-1DC948178AF7}"/>
          </ac:grpSpMkLst>
        </pc:grpChg>
        <pc:grpChg chg="add mod">
          <ac:chgData name="Carolyn  Wanjiku" userId="22b728df-3933-4c20-82bd-32914c06848e" providerId="ADAL" clId="{801486E8-9AEA-40E6-864F-9DF5DD3A5160}" dt="2019-08-09T04:24:59.695" v="495" actId="1076"/>
          <ac:grpSpMkLst>
            <pc:docMk/>
            <pc:sldMk cId="3299494881" sldId="325"/>
            <ac:grpSpMk id="10" creationId="{84E4B253-4404-473F-A03E-B7519F0B61DC}"/>
          </ac:grpSpMkLst>
        </pc:grpChg>
        <pc:grpChg chg="add mod">
          <ac:chgData name="Carolyn  Wanjiku" userId="22b728df-3933-4c20-82bd-32914c06848e" providerId="ADAL" clId="{801486E8-9AEA-40E6-864F-9DF5DD3A5160}" dt="2019-08-09T04:25:00.899" v="496" actId="1076"/>
          <ac:grpSpMkLst>
            <pc:docMk/>
            <pc:sldMk cId="3299494881" sldId="325"/>
            <ac:grpSpMk id="13" creationId="{BE81692B-56C2-4705-B2D4-8B7EEDC66592}"/>
          </ac:grpSpMkLst>
        </pc:grpChg>
      </pc:sldChg>
      <pc:sldChg chg="addSp delSp modSp">
        <pc:chgData name="Carolyn  Wanjiku" userId="22b728df-3933-4c20-82bd-32914c06848e" providerId="ADAL" clId="{801486E8-9AEA-40E6-864F-9DF5DD3A5160}" dt="2019-08-09T04:14:16.776" v="478" actId="1076"/>
        <pc:sldMkLst>
          <pc:docMk/>
          <pc:sldMk cId="1317247758" sldId="326"/>
        </pc:sldMkLst>
        <pc:spChg chg="mod">
          <ac:chgData name="Carolyn  Wanjiku" userId="22b728df-3933-4c20-82bd-32914c06848e" providerId="ADAL" clId="{801486E8-9AEA-40E6-864F-9DF5DD3A5160}" dt="2019-08-09T04:11:59.512" v="443" actId="1076"/>
          <ac:spMkLst>
            <pc:docMk/>
            <pc:sldMk cId="1317247758" sldId="326"/>
            <ac:spMk id="2" creationId="{2FD81C49-7FC7-455D-AF02-BCAC1956FA26}"/>
          </ac:spMkLst>
        </pc:spChg>
        <pc:spChg chg="mod">
          <ac:chgData name="Carolyn  Wanjiku" userId="22b728df-3933-4c20-82bd-32914c06848e" providerId="ADAL" clId="{801486E8-9AEA-40E6-864F-9DF5DD3A5160}" dt="2019-08-09T04:11:22.713" v="438" actId="1076"/>
          <ac:spMkLst>
            <pc:docMk/>
            <pc:sldMk cId="1317247758" sldId="326"/>
            <ac:spMk id="5" creationId="{E74F4091-677A-4180-9606-F4001AA5FBBE}"/>
          </ac:spMkLst>
        </pc:spChg>
        <pc:spChg chg="add del mod">
          <ac:chgData name="Carolyn  Wanjiku" userId="22b728df-3933-4c20-82bd-32914c06848e" providerId="ADAL" clId="{801486E8-9AEA-40E6-864F-9DF5DD3A5160}" dt="2019-08-09T04:00:25.591" v="257" actId="478"/>
          <ac:spMkLst>
            <pc:docMk/>
            <pc:sldMk cId="1317247758" sldId="326"/>
            <ac:spMk id="16" creationId="{386AE2DB-9082-4EE5-B1C9-1CDEE3B46F71}"/>
          </ac:spMkLst>
        </pc:spChg>
        <pc:spChg chg="mod">
          <ac:chgData name="Carolyn  Wanjiku" userId="22b728df-3933-4c20-82bd-32914c06848e" providerId="ADAL" clId="{801486E8-9AEA-40E6-864F-9DF5DD3A5160}" dt="2019-08-09T04:12:23.096" v="447" actId="1076"/>
          <ac:spMkLst>
            <pc:docMk/>
            <pc:sldMk cId="1317247758" sldId="326"/>
            <ac:spMk id="31" creationId="{90C1433D-2F9E-48A1-8F17-B2DFC4A32AF1}"/>
          </ac:spMkLst>
        </pc:spChg>
        <pc:spChg chg="mod">
          <ac:chgData name="Carolyn  Wanjiku" userId="22b728df-3933-4c20-82bd-32914c06848e" providerId="ADAL" clId="{801486E8-9AEA-40E6-864F-9DF5DD3A5160}" dt="2019-08-09T04:00:01.665" v="227" actId="1036"/>
          <ac:spMkLst>
            <pc:docMk/>
            <pc:sldMk cId="1317247758" sldId="326"/>
            <ac:spMk id="39" creationId="{AF4A44A2-D5CA-4977-B2E6-AA7BDA6F07FD}"/>
          </ac:spMkLst>
        </pc:spChg>
        <pc:spChg chg="mod">
          <ac:chgData name="Carolyn  Wanjiku" userId="22b728df-3933-4c20-82bd-32914c06848e" providerId="ADAL" clId="{801486E8-9AEA-40E6-864F-9DF5DD3A5160}" dt="2019-08-09T03:53:51.698" v="86" actId="14100"/>
          <ac:spMkLst>
            <pc:docMk/>
            <pc:sldMk cId="1317247758" sldId="326"/>
            <ac:spMk id="41" creationId="{D07159C5-0795-42D6-A2B2-B99798ED7597}"/>
          </ac:spMkLst>
        </pc:spChg>
        <pc:spChg chg="mod">
          <ac:chgData name="Carolyn  Wanjiku" userId="22b728df-3933-4c20-82bd-32914c06848e" providerId="ADAL" clId="{801486E8-9AEA-40E6-864F-9DF5DD3A5160}" dt="2019-08-09T03:53:51.698" v="86" actId="14100"/>
          <ac:spMkLst>
            <pc:docMk/>
            <pc:sldMk cId="1317247758" sldId="326"/>
            <ac:spMk id="42" creationId="{DB0AC8FC-65FC-4C7D-8AEE-3D5C461565B8}"/>
          </ac:spMkLst>
        </pc:spChg>
        <pc:spChg chg="add mod">
          <ac:chgData name="Carolyn  Wanjiku" userId="22b728df-3933-4c20-82bd-32914c06848e" providerId="ADAL" clId="{801486E8-9AEA-40E6-864F-9DF5DD3A5160}" dt="2019-08-09T03:52:41.499" v="77" actId="14100"/>
          <ac:spMkLst>
            <pc:docMk/>
            <pc:sldMk cId="1317247758" sldId="326"/>
            <ac:spMk id="46" creationId="{DF68ECAE-1E1B-4C01-B395-9D3FD59B2B5A}"/>
          </ac:spMkLst>
        </pc:spChg>
        <pc:spChg chg="add mod">
          <ac:chgData name="Carolyn  Wanjiku" userId="22b728df-3933-4c20-82bd-32914c06848e" providerId="ADAL" clId="{801486E8-9AEA-40E6-864F-9DF5DD3A5160}" dt="2019-08-09T03:51:08.734" v="64" actId="164"/>
          <ac:spMkLst>
            <pc:docMk/>
            <pc:sldMk cId="1317247758" sldId="326"/>
            <ac:spMk id="47" creationId="{B9FF4A43-E6D1-4388-9DEA-63A5032E9F28}"/>
          </ac:spMkLst>
        </pc:spChg>
        <pc:spChg chg="add mod">
          <ac:chgData name="Carolyn  Wanjiku" userId="22b728df-3933-4c20-82bd-32914c06848e" providerId="ADAL" clId="{801486E8-9AEA-40E6-864F-9DF5DD3A5160}" dt="2019-08-09T03:52:29.186" v="75" actId="1076"/>
          <ac:spMkLst>
            <pc:docMk/>
            <pc:sldMk cId="1317247758" sldId="326"/>
            <ac:spMk id="48" creationId="{2CC8BEA0-1A3D-4784-B618-C03DA20493AC}"/>
          </ac:spMkLst>
        </pc:spChg>
        <pc:spChg chg="add mod">
          <ac:chgData name="Carolyn  Wanjiku" userId="22b728df-3933-4c20-82bd-32914c06848e" providerId="ADAL" clId="{801486E8-9AEA-40E6-864F-9DF5DD3A5160}" dt="2019-08-09T03:57:30.555" v="160" actId="164"/>
          <ac:spMkLst>
            <pc:docMk/>
            <pc:sldMk cId="1317247758" sldId="326"/>
            <ac:spMk id="49" creationId="{F41CDBCF-E89F-4E59-B9F4-82D7CB484F6E}"/>
          </ac:spMkLst>
        </pc:spChg>
        <pc:spChg chg="mod">
          <ac:chgData name="Carolyn  Wanjiku" userId="22b728df-3933-4c20-82bd-32914c06848e" providerId="ADAL" clId="{801486E8-9AEA-40E6-864F-9DF5DD3A5160}" dt="2019-08-09T04:11:52.368" v="442" actId="1076"/>
          <ac:spMkLst>
            <pc:docMk/>
            <pc:sldMk cId="1317247758" sldId="326"/>
            <ac:spMk id="53" creationId="{A1CF71F4-DE41-4DBA-9B47-3F2180E8D809}"/>
          </ac:spMkLst>
        </pc:spChg>
        <pc:spChg chg="mod">
          <ac:chgData name="Carolyn  Wanjiku" userId="22b728df-3933-4c20-82bd-32914c06848e" providerId="ADAL" clId="{801486E8-9AEA-40E6-864F-9DF5DD3A5160}" dt="2019-08-09T03:51:52.693" v="69" actId="164"/>
          <ac:spMkLst>
            <pc:docMk/>
            <pc:sldMk cId="1317247758" sldId="326"/>
            <ac:spMk id="63" creationId="{BEC95E1D-DFC7-45F9-B3D2-6393E803CE4E}"/>
          </ac:spMkLst>
        </pc:spChg>
        <pc:spChg chg="mod">
          <ac:chgData name="Carolyn  Wanjiku" userId="22b728df-3933-4c20-82bd-32914c06848e" providerId="ADAL" clId="{801486E8-9AEA-40E6-864F-9DF5DD3A5160}" dt="2019-08-09T03:54:49.963" v="89" actId="207"/>
          <ac:spMkLst>
            <pc:docMk/>
            <pc:sldMk cId="1317247758" sldId="326"/>
            <ac:spMk id="72" creationId="{6C4A65E8-D858-425F-A33B-2610FD9EBC37}"/>
          </ac:spMkLst>
        </pc:spChg>
        <pc:spChg chg="mod">
          <ac:chgData name="Carolyn  Wanjiku" userId="22b728df-3933-4c20-82bd-32914c06848e" providerId="ADAL" clId="{801486E8-9AEA-40E6-864F-9DF5DD3A5160}" dt="2019-08-09T03:54:29.525" v="88" actId="207"/>
          <ac:spMkLst>
            <pc:docMk/>
            <pc:sldMk cId="1317247758" sldId="326"/>
            <ac:spMk id="73" creationId="{21FEB19A-12F3-4BE0-9045-EC8B18D6D0C4}"/>
          </ac:spMkLst>
        </pc:spChg>
        <pc:spChg chg="add del mod">
          <ac:chgData name="Carolyn  Wanjiku" userId="22b728df-3933-4c20-82bd-32914c06848e" providerId="ADAL" clId="{801486E8-9AEA-40E6-864F-9DF5DD3A5160}" dt="2019-08-09T04:03:17.266" v="319"/>
          <ac:spMkLst>
            <pc:docMk/>
            <pc:sldMk cId="1317247758" sldId="326"/>
            <ac:spMk id="78" creationId="{4A2D0C6B-26E8-4BA5-8016-AB1BAFD1A16D}"/>
          </ac:spMkLst>
        </pc:spChg>
        <pc:spChg chg="mod">
          <ac:chgData name="Carolyn  Wanjiku" userId="22b728df-3933-4c20-82bd-32914c06848e" providerId="ADAL" clId="{801486E8-9AEA-40E6-864F-9DF5DD3A5160}" dt="2019-08-09T04:12:04.369" v="445" actId="1076"/>
          <ac:spMkLst>
            <pc:docMk/>
            <pc:sldMk cId="1317247758" sldId="326"/>
            <ac:spMk id="80" creationId="{94FD787B-CB44-4C81-8E4D-C43A479DEC00}"/>
          </ac:spMkLst>
        </pc:spChg>
        <pc:spChg chg="del">
          <ac:chgData name="Carolyn  Wanjiku" userId="22b728df-3933-4c20-82bd-32914c06848e" providerId="ADAL" clId="{801486E8-9AEA-40E6-864F-9DF5DD3A5160}" dt="2019-08-09T04:04:12.930" v="324" actId="478"/>
          <ac:spMkLst>
            <pc:docMk/>
            <pc:sldMk cId="1317247758" sldId="326"/>
            <ac:spMk id="86" creationId="{DE5CF251-83AD-42B0-A9E7-409F07706612}"/>
          </ac:spMkLst>
        </pc:spChg>
        <pc:spChg chg="add del mod">
          <ac:chgData name="Carolyn  Wanjiku" userId="22b728df-3933-4c20-82bd-32914c06848e" providerId="ADAL" clId="{801486E8-9AEA-40E6-864F-9DF5DD3A5160}" dt="2019-08-09T04:01:23.732" v="269" actId="478"/>
          <ac:spMkLst>
            <pc:docMk/>
            <pc:sldMk cId="1317247758" sldId="326"/>
            <ac:spMk id="359" creationId="{00000000-0000-0000-0000-000000000000}"/>
          </ac:spMkLst>
        </pc:spChg>
        <pc:spChg chg="mod">
          <ac:chgData name="Carolyn  Wanjiku" userId="22b728df-3933-4c20-82bd-32914c06848e" providerId="ADAL" clId="{801486E8-9AEA-40E6-864F-9DF5DD3A5160}" dt="2019-08-09T04:14:16.776" v="478" actId="1076"/>
          <ac:spMkLst>
            <pc:docMk/>
            <pc:sldMk cId="1317247758" sldId="326"/>
            <ac:spMk id="360" creationId="{00000000-0000-0000-0000-000000000000}"/>
          </ac:spMkLst>
        </pc:spChg>
        <pc:spChg chg="del">
          <ac:chgData name="Carolyn  Wanjiku" userId="22b728df-3933-4c20-82bd-32914c06848e" providerId="ADAL" clId="{801486E8-9AEA-40E6-864F-9DF5DD3A5160}" dt="2019-08-09T03:56:40.222" v="135" actId="478"/>
          <ac:spMkLst>
            <pc:docMk/>
            <pc:sldMk cId="1317247758" sldId="326"/>
            <ac:spMk id="361" creationId="{00000000-0000-0000-0000-000000000000}"/>
          </ac:spMkLst>
        </pc:spChg>
        <pc:spChg chg="mod">
          <ac:chgData name="Carolyn  Wanjiku" userId="22b728df-3933-4c20-82bd-32914c06848e" providerId="ADAL" clId="{801486E8-9AEA-40E6-864F-9DF5DD3A5160}" dt="2019-08-09T04:13:18.416" v="475" actId="1076"/>
          <ac:spMkLst>
            <pc:docMk/>
            <pc:sldMk cId="1317247758" sldId="326"/>
            <ac:spMk id="375" creationId="{00000000-0000-0000-0000-000000000000}"/>
          </ac:spMkLst>
        </pc:spChg>
        <pc:spChg chg="mod topLvl">
          <ac:chgData name="Carolyn  Wanjiku" userId="22b728df-3933-4c20-82bd-32914c06848e" providerId="ADAL" clId="{801486E8-9AEA-40E6-864F-9DF5DD3A5160}" dt="2019-08-09T04:13:09.620" v="474" actId="1036"/>
          <ac:spMkLst>
            <pc:docMk/>
            <pc:sldMk cId="1317247758" sldId="326"/>
            <ac:spMk id="377" creationId="{00000000-0000-0000-0000-000000000000}"/>
          </ac:spMkLst>
        </pc:spChg>
        <pc:spChg chg="mod">
          <ac:chgData name="Carolyn  Wanjiku" userId="22b728df-3933-4c20-82bd-32914c06848e" providerId="ADAL" clId="{801486E8-9AEA-40E6-864F-9DF5DD3A5160}" dt="2019-08-09T04:12:57.782" v="457" actId="1036"/>
          <ac:spMkLst>
            <pc:docMk/>
            <pc:sldMk cId="1317247758" sldId="326"/>
            <ac:spMk id="378" creationId="{00000000-0000-0000-0000-000000000000}"/>
          </ac:spMkLst>
        </pc:spChg>
        <pc:spChg chg="mod">
          <ac:chgData name="Carolyn  Wanjiku" userId="22b728df-3933-4c20-82bd-32914c06848e" providerId="ADAL" clId="{801486E8-9AEA-40E6-864F-9DF5DD3A5160}" dt="2019-08-09T04:00:01.665" v="227" actId="1036"/>
          <ac:spMkLst>
            <pc:docMk/>
            <pc:sldMk cId="1317247758" sldId="326"/>
            <ac:spMk id="379" creationId="{00000000-0000-0000-0000-000000000000}"/>
          </ac:spMkLst>
        </pc:spChg>
        <pc:grpChg chg="mod">
          <ac:chgData name="Carolyn  Wanjiku" userId="22b728df-3933-4c20-82bd-32914c06848e" providerId="ADAL" clId="{801486E8-9AEA-40E6-864F-9DF5DD3A5160}" dt="2019-08-09T03:59:22.206" v="212" actId="164"/>
          <ac:grpSpMkLst>
            <pc:docMk/>
            <pc:sldMk cId="1317247758" sldId="326"/>
            <ac:grpSpMk id="7" creationId="{732AAA05-8E59-45E5-A62C-BA528C35BCD4}"/>
          </ac:grpSpMkLst>
        </pc:grpChg>
        <pc:grpChg chg="add mod">
          <ac:chgData name="Carolyn  Wanjiku" userId="22b728df-3933-4c20-82bd-32914c06848e" providerId="ADAL" clId="{801486E8-9AEA-40E6-864F-9DF5DD3A5160}" dt="2019-08-09T03:57:30.555" v="160" actId="164"/>
          <ac:grpSpMkLst>
            <pc:docMk/>
            <pc:sldMk cId="1317247758" sldId="326"/>
            <ac:grpSpMk id="8" creationId="{ABF85054-53C2-405F-B7B0-E6AC6647AD95}"/>
          </ac:grpSpMkLst>
        </pc:grpChg>
        <pc:grpChg chg="mod">
          <ac:chgData name="Carolyn  Wanjiku" userId="22b728df-3933-4c20-82bd-32914c06848e" providerId="ADAL" clId="{801486E8-9AEA-40E6-864F-9DF5DD3A5160}" dt="2019-08-09T04:04:58.721" v="331" actId="1076"/>
          <ac:grpSpMkLst>
            <pc:docMk/>
            <pc:sldMk cId="1317247758" sldId="326"/>
            <ac:grpSpMk id="9" creationId="{44ACFBBE-D520-4512-B8F0-B80D2E8E0CD0}"/>
          </ac:grpSpMkLst>
        </pc:grpChg>
        <pc:grpChg chg="add mod topLvl">
          <ac:chgData name="Carolyn  Wanjiku" userId="22b728df-3933-4c20-82bd-32914c06848e" providerId="ADAL" clId="{801486E8-9AEA-40E6-864F-9DF5DD3A5160}" dt="2019-08-09T04:13:09.620" v="474" actId="1036"/>
          <ac:grpSpMkLst>
            <pc:docMk/>
            <pc:sldMk cId="1317247758" sldId="326"/>
            <ac:grpSpMk id="10" creationId="{8BC0C27D-D1AD-4A94-82DC-0E36A14B80FB}"/>
          </ac:grpSpMkLst>
        </pc:grpChg>
        <pc:grpChg chg="add mod">
          <ac:chgData name="Carolyn  Wanjiku" userId="22b728df-3933-4c20-82bd-32914c06848e" providerId="ADAL" clId="{801486E8-9AEA-40E6-864F-9DF5DD3A5160}" dt="2019-08-09T04:12:50.978" v="454" actId="1036"/>
          <ac:grpSpMkLst>
            <pc:docMk/>
            <pc:sldMk cId="1317247758" sldId="326"/>
            <ac:grpSpMk id="11" creationId="{2410A417-612F-4E51-804D-9D6776BA0757}"/>
          </ac:grpSpMkLst>
        </pc:grpChg>
        <pc:grpChg chg="mod">
          <ac:chgData name="Carolyn  Wanjiku" userId="22b728df-3933-4c20-82bd-32914c06848e" providerId="ADAL" clId="{801486E8-9AEA-40E6-864F-9DF5DD3A5160}" dt="2019-08-09T03:56:54.398" v="137" actId="164"/>
          <ac:grpSpMkLst>
            <pc:docMk/>
            <pc:sldMk cId="1317247758" sldId="326"/>
            <ac:grpSpMk id="12" creationId="{F7448B98-C625-4DE3-8F1C-54BDBA9B8440}"/>
          </ac:grpSpMkLst>
        </pc:grpChg>
        <pc:grpChg chg="mod">
          <ac:chgData name="Carolyn  Wanjiku" userId="22b728df-3933-4c20-82bd-32914c06848e" providerId="ADAL" clId="{801486E8-9AEA-40E6-864F-9DF5DD3A5160}" dt="2019-08-09T03:56:54.398" v="137" actId="164"/>
          <ac:grpSpMkLst>
            <pc:docMk/>
            <pc:sldMk cId="1317247758" sldId="326"/>
            <ac:grpSpMk id="13" creationId="{64844855-811D-4DAF-8158-902DCEBE91A6}"/>
          </ac:grpSpMkLst>
        </pc:grpChg>
        <pc:grpChg chg="add mod topLvl">
          <ac:chgData name="Carolyn  Wanjiku" userId="22b728df-3933-4c20-82bd-32914c06848e" providerId="ADAL" clId="{801486E8-9AEA-40E6-864F-9DF5DD3A5160}" dt="2019-08-09T04:13:09.620" v="474" actId="1036"/>
          <ac:grpSpMkLst>
            <pc:docMk/>
            <pc:sldMk cId="1317247758" sldId="326"/>
            <ac:grpSpMk id="14" creationId="{1D905193-F486-4FA1-A1F8-75E4C2CDF817}"/>
          </ac:grpSpMkLst>
        </pc:grpChg>
        <pc:grpChg chg="add mod">
          <ac:chgData name="Carolyn  Wanjiku" userId="22b728df-3933-4c20-82bd-32914c06848e" providerId="ADAL" clId="{801486E8-9AEA-40E6-864F-9DF5DD3A5160}" dt="2019-08-09T04:05:02.769" v="332" actId="1076"/>
          <ac:grpSpMkLst>
            <pc:docMk/>
            <pc:sldMk cId="1317247758" sldId="326"/>
            <ac:grpSpMk id="15" creationId="{B5671F25-7FC0-43F9-A0AD-0AEA64DD9291}"/>
          </ac:grpSpMkLst>
        </pc:grpChg>
        <pc:grpChg chg="add del mod">
          <ac:chgData name="Carolyn  Wanjiku" userId="22b728df-3933-4c20-82bd-32914c06848e" providerId="ADAL" clId="{801486E8-9AEA-40E6-864F-9DF5DD3A5160}" dt="2019-08-09T04:03:40.291" v="320" actId="165"/>
          <ac:grpSpMkLst>
            <pc:docMk/>
            <pc:sldMk cId="1317247758" sldId="326"/>
            <ac:grpSpMk id="17" creationId="{090ECDB1-E360-4482-84F7-6BC7C34F5FDC}"/>
          </ac:grpSpMkLst>
        </pc:grpChg>
        <pc:grpChg chg="add del mod">
          <ac:chgData name="Carolyn  Wanjiku" userId="22b728df-3933-4c20-82bd-32914c06848e" providerId="ADAL" clId="{801486E8-9AEA-40E6-864F-9DF5DD3A5160}" dt="2019-08-09T03:55:49.426" v="92" actId="478"/>
          <ac:grpSpMkLst>
            <pc:docMk/>
            <pc:sldMk cId="1317247758" sldId="326"/>
            <ac:grpSpMk id="50" creationId="{0C0705BB-FBFF-4924-8DD1-930727F74CEA}"/>
          </ac:grpSpMkLst>
        </pc:grpChg>
        <pc:grpChg chg="mod">
          <ac:chgData name="Carolyn  Wanjiku" userId="22b728df-3933-4c20-82bd-32914c06848e" providerId="ADAL" clId="{801486E8-9AEA-40E6-864F-9DF5DD3A5160}" dt="2019-08-09T03:59:22.206" v="212" actId="164"/>
          <ac:grpSpMkLst>
            <pc:docMk/>
            <pc:sldMk cId="1317247758" sldId="326"/>
            <ac:grpSpMk id="54" creationId="{03001A0A-36AA-4185-91EE-56CADBB0CB08}"/>
          </ac:grpSpMkLst>
        </pc:grpChg>
        <pc:grpChg chg="add del mod">
          <ac:chgData name="Carolyn  Wanjiku" userId="22b728df-3933-4c20-82bd-32914c06848e" providerId="ADAL" clId="{801486E8-9AEA-40E6-864F-9DF5DD3A5160}" dt="2019-08-09T04:01:25.897" v="270" actId="478"/>
          <ac:grpSpMkLst>
            <pc:docMk/>
            <pc:sldMk cId="1317247758" sldId="326"/>
            <ac:grpSpMk id="61" creationId="{ABEFA4EE-9FBC-47F0-A623-8138161405AB}"/>
          </ac:grpSpMkLst>
        </pc:grpChg>
        <pc:grpChg chg="mod">
          <ac:chgData name="Carolyn  Wanjiku" userId="22b728df-3933-4c20-82bd-32914c06848e" providerId="ADAL" clId="{801486E8-9AEA-40E6-864F-9DF5DD3A5160}" dt="2019-08-09T03:51:52.693" v="69" actId="164"/>
          <ac:grpSpMkLst>
            <pc:docMk/>
            <pc:sldMk cId="1317247758" sldId="326"/>
            <ac:grpSpMk id="68" creationId="{85C4C866-B674-4691-8BE3-94EB6DF70224}"/>
          </ac:grpSpMkLst>
        </pc:grpChg>
        <pc:grpChg chg="add mod">
          <ac:chgData name="Carolyn  Wanjiku" userId="22b728df-3933-4c20-82bd-32914c06848e" providerId="ADAL" clId="{801486E8-9AEA-40E6-864F-9DF5DD3A5160}" dt="2019-08-09T04:12:18.160" v="446" actId="1076"/>
          <ac:grpSpMkLst>
            <pc:docMk/>
            <pc:sldMk cId="1317247758" sldId="326"/>
            <ac:grpSpMk id="79" creationId="{A6E2CE08-A50C-4C71-89DC-4643E25F35F0}"/>
          </ac:grpSpMkLst>
        </pc:grpChg>
        <pc:grpChg chg="mod">
          <ac:chgData name="Carolyn  Wanjiku" userId="22b728df-3933-4c20-82bd-32914c06848e" providerId="ADAL" clId="{801486E8-9AEA-40E6-864F-9DF5DD3A5160}" dt="2019-08-09T04:03:48.306" v="321"/>
          <ac:grpSpMkLst>
            <pc:docMk/>
            <pc:sldMk cId="1317247758" sldId="326"/>
            <ac:grpSpMk id="81" creationId="{9B1B50A4-A817-4FFE-AF14-BF8DA42B1699}"/>
          </ac:grpSpMkLst>
        </pc:grpChg>
      </pc:sldChg>
      <pc:sldChg chg="addSp delSp modSp add modAnim">
        <pc:chgData name="Carolyn  Wanjiku" userId="22b728df-3933-4c20-82bd-32914c06848e" providerId="ADAL" clId="{801486E8-9AEA-40E6-864F-9DF5DD3A5160}" dt="2019-08-09T04:53:14.738" v="917" actId="1076"/>
        <pc:sldMkLst>
          <pc:docMk/>
          <pc:sldMk cId="3288916735" sldId="327"/>
        </pc:sldMkLst>
        <pc:spChg chg="del">
          <ac:chgData name="Carolyn  Wanjiku" userId="22b728df-3933-4c20-82bd-32914c06848e" providerId="ADAL" clId="{801486E8-9AEA-40E6-864F-9DF5DD3A5160}" dt="2019-08-09T04:32:54.242" v="604" actId="478"/>
          <ac:spMkLst>
            <pc:docMk/>
            <pc:sldMk cId="3288916735" sldId="327"/>
            <ac:spMk id="2" creationId="{E2925E0C-6155-4122-AC79-CD47F3ACEC9A}"/>
          </ac:spMkLst>
        </pc:spChg>
        <pc:spChg chg="del">
          <ac:chgData name="Carolyn  Wanjiku" userId="22b728df-3933-4c20-82bd-32914c06848e" providerId="ADAL" clId="{801486E8-9AEA-40E6-864F-9DF5DD3A5160}" dt="2019-08-09T04:32:56.619" v="605" actId="478"/>
          <ac:spMkLst>
            <pc:docMk/>
            <pc:sldMk cId="3288916735" sldId="327"/>
            <ac:spMk id="3" creationId="{99400D10-0CA3-4E42-941B-0C9D87972A35}"/>
          </ac:spMkLst>
        </pc:spChg>
        <pc:spChg chg="add mod">
          <ac:chgData name="Carolyn  Wanjiku" userId="22b728df-3933-4c20-82bd-32914c06848e" providerId="ADAL" clId="{801486E8-9AEA-40E6-864F-9DF5DD3A5160}" dt="2019-08-09T04:50:39.652" v="827" actId="1076"/>
          <ac:spMkLst>
            <pc:docMk/>
            <pc:sldMk cId="3288916735" sldId="327"/>
            <ac:spMk id="6" creationId="{0AB0D8B1-E7B8-4676-A1D8-927925D55196}"/>
          </ac:spMkLst>
        </pc:spChg>
        <pc:spChg chg="add mod">
          <ac:chgData name="Carolyn  Wanjiku" userId="22b728df-3933-4c20-82bd-32914c06848e" providerId="ADAL" clId="{801486E8-9AEA-40E6-864F-9DF5DD3A5160}" dt="2019-08-09T04:50:21.283" v="825" actId="1076"/>
          <ac:spMkLst>
            <pc:docMk/>
            <pc:sldMk cId="3288916735" sldId="327"/>
            <ac:spMk id="7" creationId="{60A0BCA6-51BE-4A2D-BC7A-81188D34AB2D}"/>
          </ac:spMkLst>
        </pc:spChg>
        <pc:spChg chg="add mod">
          <ac:chgData name="Carolyn  Wanjiku" userId="22b728df-3933-4c20-82bd-32914c06848e" providerId="ADAL" clId="{801486E8-9AEA-40E6-864F-9DF5DD3A5160}" dt="2019-08-09T04:50:35.924" v="826" actId="1076"/>
          <ac:spMkLst>
            <pc:docMk/>
            <pc:sldMk cId="3288916735" sldId="327"/>
            <ac:spMk id="8" creationId="{4A838FBE-9704-48B1-B6B3-7238476FF2F0}"/>
          </ac:spMkLst>
        </pc:spChg>
        <pc:spChg chg="add mod">
          <ac:chgData name="Carolyn  Wanjiku" userId="22b728df-3933-4c20-82bd-32914c06848e" providerId="ADAL" clId="{801486E8-9AEA-40E6-864F-9DF5DD3A5160}" dt="2019-08-09T04:53:10.155" v="916" actId="1076"/>
          <ac:spMkLst>
            <pc:docMk/>
            <pc:sldMk cId="3288916735" sldId="327"/>
            <ac:spMk id="9" creationId="{3362F85A-BAB8-42AD-8A9F-DCB51778C651}"/>
          </ac:spMkLst>
        </pc:spChg>
        <pc:spChg chg="add mod">
          <ac:chgData name="Carolyn  Wanjiku" userId="22b728df-3933-4c20-82bd-32914c06848e" providerId="ADAL" clId="{801486E8-9AEA-40E6-864F-9DF5DD3A5160}" dt="2019-08-09T04:53:14.738" v="917" actId="1076"/>
          <ac:spMkLst>
            <pc:docMk/>
            <pc:sldMk cId="3288916735" sldId="327"/>
            <ac:spMk id="10" creationId="{0CB00304-F439-42CD-B26A-E1726778728B}"/>
          </ac:spMkLst>
        </pc:spChg>
        <pc:spChg chg="add mod">
          <ac:chgData name="Carolyn  Wanjiku" userId="22b728df-3933-4c20-82bd-32914c06848e" providerId="ADAL" clId="{801486E8-9AEA-40E6-864F-9DF5DD3A5160}" dt="2019-08-09T04:52:23.332" v="913" actId="1076"/>
          <ac:spMkLst>
            <pc:docMk/>
            <pc:sldMk cId="3288916735" sldId="327"/>
            <ac:spMk id="11" creationId="{E7E36DB1-00C5-4913-A57F-75891F89FF21}"/>
          </ac:spMkLst>
        </pc:spChg>
        <pc:spChg chg="add mod">
          <ac:chgData name="Carolyn  Wanjiku" userId="22b728df-3933-4c20-82bd-32914c06848e" providerId="ADAL" clId="{801486E8-9AEA-40E6-864F-9DF5DD3A5160}" dt="2019-08-09T04:53:00.867" v="915" actId="1076"/>
          <ac:spMkLst>
            <pc:docMk/>
            <pc:sldMk cId="3288916735" sldId="327"/>
            <ac:spMk id="12" creationId="{96C25C36-E350-41C5-AF1A-CEFFCA0C3ACC}"/>
          </ac:spMkLst>
        </pc:spChg>
        <pc:spChg chg="add mod">
          <ac:chgData name="Carolyn  Wanjiku" userId="22b728df-3933-4c20-82bd-32914c06848e" providerId="ADAL" clId="{801486E8-9AEA-40E6-864F-9DF5DD3A5160}" dt="2019-08-09T04:52:46.100" v="914" actId="1076"/>
          <ac:spMkLst>
            <pc:docMk/>
            <pc:sldMk cId="3288916735" sldId="327"/>
            <ac:spMk id="14" creationId="{459E6984-680C-4CD4-83C9-5BE34D88D427}"/>
          </ac:spMkLst>
        </pc:spChg>
        <pc:spChg chg="add mod">
          <ac:chgData name="Carolyn  Wanjiku" userId="22b728df-3933-4c20-82bd-32914c06848e" providerId="ADAL" clId="{801486E8-9AEA-40E6-864F-9DF5DD3A5160}" dt="2019-08-09T04:52:15.788" v="912" actId="1076"/>
          <ac:spMkLst>
            <pc:docMk/>
            <pc:sldMk cId="3288916735" sldId="327"/>
            <ac:spMk id="15" creationId="{648FDCF6-AFA0-45B6-ABAE-ED98F1994969}"/>
          </ac:spMkLst>
        </pc:spChg>
        <pc:grpChg chg="add mod">
          <ac:chgData name="Carolyn  Wanjiku" userId="22b728df-3933-4c20-82bd-32914c06848e" providerId="ADAL" clId="{801486E8-9AEA-40E6-864F-9DF5DD3A5160}" dt="2019-08-09T04:44:18.892" v="744" actId="1076"/>
          <ac:grpSpMkLst>
            <pc:docMk/>
            <pc:sldMk cId="3288916735" sldId="327"/>
            <ac:grpSpMk id="13" creationId="{DE90DC09-4DC9-4FD7-A446-ABBBBFB3739F}"/>
          </ac:grpSpMkLst>
        </pc:grpChg>
        <pc:grpChg chg="add mod">
          <ac:chgData name="Carolyn  Wanjiku" userId="22b728df-3933-4c20-82bd-32914c06848e" providerId="ADAL" clId="{801486E8-9AEA-40E6-864F-9DF5DD3A5160}" dt="2019-08-09T04:53:00.867" v="915" actId="1076"/>
          <ac:grpSpMkLst>
            <pc:docMk/>
            <pc:sldMk cId="3288916735" sldId="327"/>
            <ac:grpSpMk id="16" creationId="{79CED0C5-FE44-467F-BF2E-CCC94C55C2DE}"/>
          </ac:grpSpMkLst>
        </pc:grpChg>
        <pc:grpChg chg="add mod">
          <ac:chgData name="Carolyn  Wanjiku" userId="22b728df-3933-4c20-82bd-32914c06848e" providerId="ADAL" clId="{801486E8-9AEA-40E6-864F-9DF5DD3A5160}" dt="2019-08-09T04:52:46.100" v="914" actId="1076"/>
          <ac:grpSpMkLst>
            <pc:docMk/>
            <pc:sldMk cId="3288916735" sldId="327"/>
            <ac:grpSpMk id="23" creationId="{33D98287-0BDF-46FA-9B75-21AF629E685A}"/>
          </ac:grpSpMkLst>
        </pc:grpChg>
        <pc:grpChg chg="add mod">
          <ac:chgData name="Carolyn  Wanjiku" userId="22b728df-3933-4c20-82bd-32914c06848e" providerId="ADAL" clId="{801486E8-9AEA-40E6-864F-9DF5DD3A5160}" dt="2019-08-09T04:52:15.788" v="912" actId="1076"/>
          <ac:grpSpMkLst>
            <pc:docMk/>
            <pc:sldMk cId="3288916735" sldId="327"/>
            <ac:grpSpMk id="30" creationId="{3B783C3C-2A8B-46B3-ABF9-1D7EFD8E875C}"/>
          </ac:grpSpMkLst>
        </pc:grpChg>
        <pc:graphicFrameChg chg="add del">
          <ac:chgData name="Carolyn  Wanjiku" userId="22b728df-3933-4c20-82bd-32914c06848e" providerId="ADAL" clId="{801486E8-9AEA-40E6-864F-9DF5DD3A5160}" dt="2019-08-09T04:33:06.802" v="607"/>
          <ac:graphicFrameMkLst>
            <pc:docMk/>
            <pc:sldMk cId="3288916735" sldId="327"/>
            <ac:graphicFrameMk id="4" creationId="{2C79B05D-C9E8-411C-A7DA-2142B0BBA444}"/>
          </ac:graphicFrameMkLst>
        </pc:graphicFrameChg>
        <pc:graphicFrameChg chg="add mod">
          <ac:chgData name="Carolyn  Wanjiku" userId="22b728df-3933-4c20-82bd-32914c06848e" providerId="ADAL" clId="{801486E8-9AEA-40E6-864F-9DF5DD3A5160}" dt="2019-08-09T04:45:30.291" v="759"/>
          <ac:graphicFrameMkLst>
            <pc:docMk/>
            <pc:sldMk cId="3288916735" sldId="327"/>
            <ac:graphicFrameMk id="5" creationId="{11ECE600-0F13-49D6-B692-2AC5BFFFD10A}"/>
          </ac:graphicFrameMkLst>
        </pc:graphicFrameChg>
      </pc:sldChg>
      <pc:sldChg chg="addSp delSp modSp add">
        <pc:chgData name="Carolyn  Wanjiku" userId="22b728df-3933-4c20-82bd-32914c06848e" providerId="ADAL" clId="{801486E8-9AEA-40E6-864F-9DF5DD3A5160}" dt="2019-08-09T06:45:43.150" v="2049" actId="1076"/>
        <pc:sldMkLst>
          <pc:docMk/>
          <pc:sldMk cId="3190474477" sldId="328"/>
        </pc:sldMkLst>
        <pc:spChg chg="del">
          <ac:chgData name="Carolyn  Wanjiku" userId="22b728df-3933-4c20-82bd-32914c06848e" providerId="ADAL" clId="{801486E8-9AEA-40E6-864F-9DF5DD3A5160}" dt="2019-08-09T04:55:23.681" v="919" actId="478"/>
          <ac:spMkLst>
            <pc:docMk/>
            <pc:sldMk cId="3190474477" sldId="328"/>
            <ac:spMk id="2" creationId="{3D00167D-1C7A-4E5F-8A93-351FBFCCA611}"/>
          </ac:spMkLst>
        </pc:spChg>
        <pc:spChg chg="del">
          <ac:chgData name="Carolyn  Wanjiku" userId="22b728df-3933-4c20-82bd-32914c06848e" providerId="ADAL" clId="{801486E8-9AEA-40E6-864F-9DF5DD3A5160}" dt="2019-08-09T04:55:27.961" v="920" actId="478"/>
          <ac:spMkLst>
            <pc:docMk/>
            <pc:sldMk cId="3190474477" sldId="328"/>
            <ac:spMk id="3" creationId="{5A513412-7CBC-459B-89B5-96AD506F6876}"/>
          </ac:spMkLst>
        </pc:spChg>
        <pc:spChg chg="mod">
          <ac:chgData name="Carolyn  Wanjiku" userId="22b728df-3933-4c20-82bd-32914c06848e" providerId="ADAL" clId="{801486E8-9AEA-40E6-864F-9DF5DD3A5160}" dt="2019-08-09T04:57:06.032" v="936" actId="207"/>
          <ac:spMkLst>
            <pc:docMk/>
            <pc:sldMk cId="3190474477" sldId="328"/>
            <ac:spMk id="72" creationId="{E91D6A0E-9EED-4C2B-97E2-DF4478C5DDC8}"/>
          </ac:spMkLst>
        </pc:spChg>
        <pc:spChg chg="mod">
          <ac:chgData name="Carolyn  Wanjiku" userId="22b728df-3933-4c20-82bd-32914c06848e" providerId="ADAL" clId="{801486E8-9AEA-40E6-864F-9DF5DD3A5160}" dt="2019-08-09T04:57:00.007" v="934" actId="207"/>
          <ac:spMkLst>
            <pc:docMk/>
            <pc:sldMk cId="3190474477" sldId="328"/>
            <ac:spMk id="73" creationId="{EFB9EF53-D956-4037-87D4-7F3F45AAE416}"/>
          </ac:spMkLst>
        </pc:spChg>
        <pc:spChg chg="del">
          <ac:chgData name="Carolyn  Wanjiku" userId="22b728df-3933-4c20-82bd-32914c06848e" providerId="ADAL" clId="{801486E8-9AEA-40E6-864F-9DF5DD3A5160}" dt="2019-08-09T05:00:31.568" v="951" actId="478"/>
          <ac:spMkLst>
            <pc:docMk/>
            <pc:sldMk cId="3190474477" sldId="328"/>
            <ac:spMk id="87" creationId="{85F60B97-4312-445C-A3F7-042A39742F95}"/>
          </ac:spMkLst>
        </pc:spChg>
        <pc:spChg chg="mod topLvl">
          <ac:chgData name="Carolyn  Wanjiku" userId="22b728df-3933-4c20-82bd-32914c06848e" providerId="ADAL" clId="{801486E8-9AEA-40E6-864F-9DF5DD3A5160}" dt="2019-08-09T05:05:30.750" v="984" actId="164"/>
          <ac:spMkLst>
            <pc:docMk/>
            <pc:sldMk cId="3190474477" sldId="328"/>
            <ac:spMk id="95" creationId="{2FD08F63-D61E-4ED8-9D35-4E81D52A6AFE}"/>
          </ac:spMkLst>
        </pc:spChg>
        <pc:spChg chg="mod topLvl">
          <ac:chgData name="Carolyn  Wanjiku" userId="22b728df-3933-4c20-82bd-32914c06848e" providerId="ADAL" clId="{801486E8-9AEA-40E6-864F-9DF5DD3A5160}" dt="2019-08-09T05:05:30.750" v="984" actId="164"/>
          <ac:spMkLst>
            <pc:docMk/>
            <pc:sldMk cId="3190474477" sldId="328"/>
            <ac:spMk id="96" creationId="{1880857E-F161-4B88-A1A5-A94BC291AF33}"/>
          </ac:spMkLst>
        </pc:spChg>
        <pc:spChg chg="mod topLvl">
          <ac:chgData name="Carolyn  Wanjiku" userId="22b728df-3933-4c20-82bd-32914c06848e" providerId="ADAL" clId="{801486E8-9AEA-40E6-864F-9DF5DD3A5160}" dt="2019-08-09T05:05:42.438" v="985" actId="164"/>
          <ac:spMkLst>
            <pc:docMk/>
            <pc:sldMk cId="3190474477" sldId="328"/>
            <ac:spMk id="97" creationId="{DE2EF687-A2E6-46A4-BAA3-1762387B248D}"/>
          </ac:spMkLst>
        </pc:spChg>
        <pc:spChg chg="mod topLvl">
          <ac:chgData name="Carolyn  Wanjiku" userId="22b728df-3933-4c20-82bd-32914c06848e" providerId="ADAL" clId="{801486E8-9AEA-40E6-864F-9DF5DD3A5160}" dt="2019-08-09T06:45:43.150" v="2049" actId="1076"/>
          <ac:spMkLst>
            <pc:docMk/>
            <pc:sldMk cId="3190474477" sldId="328"/>
            <ac:spMk id="98" creationId="{720D1057-8AAE-4817-A66F-F6131E77E446}"/>
          </ac:spMkLst>
        </pc:spChg>
        <pc:spChg chg="mod topLvl">
          <ac:chgData name="Carolyn  Wanjiku" userId="22b728df-3933-4c20-82bd-32914c06848e" providerId="ADAL" clId="{801486E8-9AEA-40E6-864F-9DF5DD3A5160}" dt="2019-08-09T05:05:47.547" v="986" actId="164"/>
          <ac:spMkLst>
            <pc:docMk/>
            <pc:sldMk cId="3190474477" sldId="328"/>
            <ac:spMk id="99" creationId="{0A8E58CE-2E46-49D4-92DC-F5E6DF029CF3}"/>
          </ac:spMkLst>
        </pc:spChg>
        <pc:spChg chg="mod topLvl">
          <ac:chgData name="Carolyn  Wanjiku" userId="22b728df-3933-4c20-82bd-32914c06848e" providerId="ADAL" clId="{801486E8-9AEA-40E6-864F-9DF5DD3A5160}" dt="2019-08-09T05:05:47.547" v="986" actId="164"/>
          <ac:spMkLst>
            <pc:docMk/>
            <pc:sldMk cId="3190474477" sldId="328"/>
            <ac:spMk id="100" creationId="{056597A2-7DE4-4543-A99D-F86DDA3D818B}"/>
          </ac:spMkLst>
        </pc:spChg>
        <pc:spChg chg="del mod">
          <ac:chgData name="Carolyn  Wanjiku" userId="22b728df-3933-4c20-82bd-32914c06848e" providerId="ADAL" clId="{801486E8-9AEA-40E6-864F-9DF5DD3A5160}" dt="2019-08-09T05:00:41.543" v="955" actId="478"/>
          <ac:spMkLst>
            <pc:docMk/>
            <pc:sldMk cId="3190474477" sldId="328"/>
            <ac:spMk id="101" creationId="{8A2602F0-6077-4B26-BD04-41B7FA89F27C}"/>
          </ac:spMkLst>
        </pc:spChg>
        <pc:spChg chg="del mod">
          <ac:chgData name="Carolyn  Wanjiku" userId="22b728df-3933-4c20-82bd-32914c06848e" providerId="ADAL" clId="{801486E8-9AEA-40E6-864F-9DF5DD3A5160}" dt="2019-08-09T05:00:37.367" v="953" actId="478"/>
          <ac:spMkLst>
            <pc:docMk/>
            <pc:sldMk cId="3190474477" sldId="328"/>
            <ac:spMk id="102" creationId="{DF81ACF1-BB73-41C1-B679-C5BB0AC2151C}"/>
          </ac:spMkLst>
        </pc:spChg>
        <pc:grpChg chg="add del">
          <ac:chgData name="Carolyn  Wanjiku" userId="22b728df-3933-4c20-82bd-32914c06848e" providerId="ADAL" clId="{801486E8-9AEA-40E6-864F-9DF5DD3A5160}" dt="2019-08-09T04:55:32.638" v="922"/>
          <ac:grpSpMkLst>
            <pc:docMk/>
            <pc:sldMk cId="3190474477" sldId="328"/>
            <ac:grpSpMk id="4" creationId="{13C02EBD-4348-441A-8DF6-014D40607FF8}"/>
          </ac:grpSpMkLst>
        </pc:grpChg>
        <pc:grpChg chg="add del mod">
          <ac:chgData name="Carolyn  Wanjiku" userId="22b728df-3933-4c20-82bd-32914c06848e" providerId="ADAL" clId="{801486E8-9AEA-40E6-864F-9DF5DD3A5160}" dt="2019-08-09T04:55:51.388" v="927" actId="478"/>
          <ac:grpSpMkLst>
            <pc:docMk/>
            <pc:sldMk cId="3190474477" sldId="328"/>
            <ac:grpSpMk id="19" creationId="{13B78B10-F361-41B7-9D1D-71FE5E1A2117}"/>
          </ac:grpSpMkLst>
        </pc:grpChg>
        <pc:grpChg chg="add del">
          <ac:chgData name="Carolyn  Wanjiku" userId="22b728df-3933-4c20-82bd-32914c06848e" providerId="ADAL" clId="{801486E8-9AEA-40E6-864F-9DF5DD3A5160}" dt="2019-08-09T04:56:28.130" v="929"/>
          <ac:grpSpMkLst>
            <pc:docMk/>
            <pc:sldMk cId="3190474477" sldId="328"/>
            <ac:grpSpMk id="34" creationId="{CD6296DB-B4A9-491E-BB54-5BDEEF3A7900}"/>
          </ac:grpSpMkLst>
        </pc:grpChg>
        <pc:grpChg chg="add del mod">
          <ac:chgData name="Carolyn  Wanjiku" userId="22b728df-3933-4c20-82bd-32914c06848e" providerId="ADAL" clId="{801486E8-9AEA-40E6-864F-9DF5DD3A5160}" dt="2019-08-09T04:58:03.202" v="937" actId="478"/>
          <ac:grpSpMkLst>
            <pc:docMk/>
            <pc:sldMk cId="3190474477" sldId="328"/>
            <ac:grpSpMk id="57" creationId="{F115D42E-8D4C-4E98-8D8B-0D9EDAC30531}"/>
          </ac:grpSpMkLst>
        </pc:grpChg>
        <pc:grpChg chg="mod">
          <ac:chgData name="Carolyn  Wanjiku" userId="22b728df-3933-4c20-82bd-32914c06848e" providerId="ADAL" clId="{801486E8-9AEA-40E6-864F-9DF5DD3A5160}" dt="2019-08-09T04:57:06.032" v="936" actId="207"/>
          <ac:grpSpMkLst>
            <pc:docMk/>
            <pc:sldMk cId="3190474477" sldId="328"/>
            <ac:grpSpMk id="58" creationId="{203EF4A3-C24C-4028-AC4A-2754664BEFED}"/>
          </ac:grpSpMkLst>
        </pc:grpChg>
        <pc:grpChg chg="mod">
          <ac:chgData name="Carolyn  Wanjiku" userId="22b728df-3933-4c20-82bd-32914c06848e" providerId="ADAL" clId="{801486E8-9AEA-40E6-864F-9DF5DD3A5160}" dt="2019-08-09T04:56:40.947" v="933" actId="1076"/>
          <ac:grpSpMkLst>
            <pc:docMk/>
            <pc:sldMk cId="3190474477" sldId="328"/>
            <ac:grpSpMk id="59" creationId="{F93DD56B-79CB-4556-A0EC-CDC1D52C7401}"/>
          </ac:grpSpMkLst>
        </pc:grpChg>
        <pc:grpChg chg="mod">
          <ac:chgData name="Carolyn  Wanjiku" userId="22b728df-3933-4c20-82bd-32914c06848e" providerId="ADAL" clId="{801486E8-9AEA-40E6-864F-9DF5DD3A5160}" dt="2019-08-09T04:56:40.947" v="933" actId="1076"/>
          <ac:grpSpMkLst>
            <pc:docMk/>
            <pc:sldMk cId="3190474477" sldId="328"/>
            <ac:grpSpMk id="60" creationId="{B0F83B69-93C9-45A1-915F-4B852B9B3424}"/>
          </ac:grpSpMkLst>
        </pc:grpChg>
        <pc:grpChg chg="mod">
          <ac:chgData name="Carolyn  Wanjiku" userId="22b728df-3933-4c20-82bd-32914c06848e" providerId="ADAL" clId="{801486E8-9AEA-40E6-864F-9DF5DD3A5160}" dt="2019-08-09T04:56:40.947" v="933" actId="1076"/>
          <ac:grpSpMkLst>
            <pc:docMk/>
            <pc:sldMk cId="3190474477" sldId="328"/>
            <ac:grpSpMk id="61" creationId="{91A98E0F-1F07-467B-8D72-01BA1CBB2BAA}"/>
          </ac:grpSpMkLst>
        </pc:grpChg>
        <pc:grpChg chg="mod">
          <ac:chgData name="Carolyn  Wanjiku" userId="22b728df-3933-4c20-82bd-32914c06848e" providerId="ADAL" clId="{801486E8-9AEA-40E6-864F-9DF5DD3A5160}" dt="2019-08-09T04:56:40.947" v="933" actId="1076"/>
          <ac:grpSpMkLst>
            <pc:docMk/>
            <pc:sldMk cId="3190474477" sldId="328"/>
            <ac:grpSpMk id="62" creationId="{0DAA29D4-C2C4-429A-AB50-049C00DF6CD6}"/>
          </ac:grpSpMkLst>
        </pc:grpChg>
        <pc:grpChg chg="mod">
          <ac:chgData name="Carolyn  Wanjiku" userId="22b728df-3933-4c20-82bd-32914c06848e" providerId="ADAL" clId="{801486E8-9AEA-40E6-864F-9DF5DD3A5160}" dt="2019-08-09T04:56:40.947" v="933" actId="1076"/>
          <ac:grpSpMkLst>
            <pc:docMk/>
            <pc:sldMk cId="3190474477" sldId="328"/>
            <ac:grpSpMk id="63" creationId="{17C3A4E1-51A9-4B06-B9A9-1684E6D7CE2C}"/>
          </ac:grpSpMkLst>
        </pc:grpChg>
        <pc:grpChg chg="add del mod">
          <ac:chgData name="Carolyn  Wanjiku" userId="22b728df-3933-4c20-82bd-32914c06848e" providerId="ADAL" clId="{801486E8-9AEA-40E6-864F-9DF5DD3A5160}" dt="2019-08-09T05:00:56.177" v="956" actId="165"/>
          <ac:grpSpMkLst>
            <pc:docMk/>
            <pc:sldMk cId="3190474477" sldId="328"/>
            <ac:grpSpMk id="80" creationId="{5746EFF2-190C-4E95-BA06-8AB07F0DB6DC}"/>
          </ac:grpSpMkLst>
        </pc:grpChg>
        <pc:grpChg chg="del mod topLvl">
          <ac:chgData name="Carolyn  Wanjiku" userId="22b728df-3933-4c20-82bd-32914c06848e" providerId="ADAL" clId="{801486E8-9AEA-40E6-864F-9DF5DD3A5160}" dt="2019-08-09T05:01:07.152" v="957" actId="165"/>
          <ac:grpSpMkLst>
            <pc:docMk/>
            <pc:sldMk cId="3190474477" sldId="328"/>
            <ac:grpSpMk id="81" creationId="{FFDA364C-807D-4A73-B2DA-BCD34AFC23BE}"/>
          </ac:grpSpMkLst>
        </pc:grpChg>
        <pc:grpChg chg="del mod topLvl">
          <ac:chgData name="Carolyn  Wanjiku" userId="22b728df-3933-4c20-82bd-32914c06848e" providerId="ADAL" clId="{801486E8-9AEA-40E6-864F-9DF5DD3A5160}" dt="2019-08-09T05:01:27.764" v="960" actId="165"/>
          <ac:grpSpMkLst>
            <pc:docMk/>
            <pc:sldMk cId="3190474477" sldId="328"/>
            <ac:grpSpMk id="82" creationId="{81592956-E648-4162-8D12-1431D31C9DF2}"/>
          </ac:grpSpMkLst>
        </pc:grpChg>
        <pc:grpChg chg="mod topLvl">
          <ac:chgData name="Carolyn  Wanjiku" userId="22b728df-3933-4c20-82bd-32914c06848e" providerId="ADAL" clId="{801486E8-9AEA-40E6-864F-9DF5DD3A5160}" dt="2019-08-09T05:06:11.114" v="990" actId="1076"/>
          <ac:grpSpMkLst>
            <pc:docMk/>
            <pc:sldMk cId="3190474477" sldId="328"/>
            <ac:grpSpMk id="83" creationId="{9269279B-A746-4459-B45A-56F0FEC02F25}"/>
          </ac:grpSpMkLst>
        </pc:grpChg>
        <pc:grpChg chg="mod topLvl">
          <ac:chgData name="Carolyn  Wanjiku" userId="22b728df-3933-4c20-82bd-32914c06848e" providerId="ADAL" clId="{801486E8-9AEA-40E6-864F-9DF5DD3A5160}" dt="2019-08-09T05:06:11.114" v="990" actId="1076"/>
          <ac:grpSpMkLst>
            <pc:docMk/>
            <pc:sldMk cId="3190474477" sldId="328"/>
            <ac:grpSpMk id="84" creationId="{CA7BB473-D845-43B0-AC3C-380F326354A9}"/>
          </ac:grpSpMkLst>
        </pc:grpChg>
        <pc:grpChg chg="mod topLvl">
          <ac:chgData name="Carolyn  Wanjiku" userId="22b728df-3933-4c20-82bd-32914c06848e" providerId="ADAL" clId="{801486E8-9AEA-40E6-864F-9DF5DD3A5160}" dt="2019-08-09T05:06:11.114" v="990" actId="1076"/>
          <ac:grpSpMkLst>
            <pc:docMk/>
            <pc:sldMk cId="3190474477" sldId="328"/>
            <ac:grpSpMk id="85" creationId="{38051D5E-77F4-4D6C-9B5F-1CEBB8FFF315}"/>
          </ac:grpSpMkLst>
        </pc:grpChg>
        <pc:grpChg chg="del mod">
          <ac:chgData name="Carolyn  Wanjiku" userId="22b728df-3933-4c20-82bd-32914c06848e" providerId="ADAL" clId="{801486E8-9AEA-40E6-864F-9DF5DD3A5160}" dt="2019-08-09T05:00:31.568" v="951" actId="478"/>
          <ac:grpSpMkLst>
            <pc:docMk/>
            <pc:sldMk cId="3190474477" sldId="328"/>
            <ac:grpSpMk id="86" creationId="{6D355C32-3926-4A19-9FF2-A05F3429C0E3}"/>
          </ac:grpSpMkLst>
        </pc:grpChg>
        <pc:grpChg chg="add mod">
          <ac:chgData name="Carolyn  Wanjiku" userId="22b728df-3933-4c20-82bd-32914c06848e" providerId="ADAL" clId="{801486E8-9AEA-40E6-864F-9DF5DD3A5160}" dt="2019-08-09T05:06:11.114" v="990" actId="1076"/>
          <ac:grpSpMkLst>
            <pc:docMk/>
            <pc:sldMk cId="3190474477" sldId="328"/>
            <ac:grpSpMk id="103" creationId="{F493D7CB-5B79-4792-AA47-C7EED79E561A}"/>
          </ac:grpSpMkLst>
        </pc:grpChg>
        <pc:grpChg chg="add mod">
          <ac:chgData name="Carolyn  Wanjiku" userId="22b728df-3933-4c20-82bd-32914c06848e" providerId="ADAL" clId="{801486E8-9AEA-40E6-864F-9DF5DD3A5160}" dt="2019-08-09T05:06:11.114" v="990" actId="1076"/>
          <ac:grpSpMkLst>
            <pc:docMk/>
            <pc:sldMk cId="3190474477" sldId="328"/>
            <ac:grpSpMk id="104" creationId="{319A6C58-40ED-41D0-880F-BC3F0D391B58}"/>
          </ac:grpSpMkLst>
        </pc:grpChg>
        <pc:grpChg chg="add mod">
          <ac:chgData name="Carolyn  Wanjiku" userId="22b728df-3933-4c20-82bd-32914c06848e" providerId="ADAL" clId="{801486E8-9AEA-40E6-864F-9DF5DD3A5160}" dt="2019-08-09T05:06:11.114" v="990" actId="1076"/>
          <ac:grpSpMkLst>
            <pc:docMk/>
            <pc:sldMk cId="3190474477" sldId="328"/>
            <ac:grpSpMk id="105" creationId="{386912BD-9608-4C5D-948C-A7DBA561E614}"/>
          </ac:grpSpMkLst>
        </pc:grpChg>
        <pc:grpChg chg="add mod">
          <ac:chgData name="Carolyn  Wanjiku" userId="22b728df-3933-4c20-82bd-32914c06848e" providerId="ADAL" clId="{801486E8-9AEA-40E6-864F-9DF5DD3A5160}" dt="2019-08-09T05:06:11.114" v="990" actId="1076"/>
          <ac:grpSpMkLst>
            <pc:docMk/>
            <pc:sldMk cId="3190474477" sldId="328"/>
            <ac:grpSpMk id="106" creationId="{6B6B8628-9F07-4E25-92CA-9CCC7BF9DD5D}"/>
          </ac:grpSpMkLst>
        </pc:grpChg>
        <pc:grpChg chg="add mod">
          <ac:chgData name="Carolyn  Wanjiku" userId="22b728df-3933-4c20-82bd-32914c06848e" providerId="ADAL" clId="{801486E8-9AEA-40E6-864F-9DF5DD3A5160}" dt="2019-08-09T05:06:11.114" v="990" actId="1076"/>
          <ac:grpSpMkLst>
            <pc:docMk/>
            <pc:sldMk cId="3190474477" sldId="328"/>
            <ac:grpSpMk id="107" creationId="{4DFDB950-1C41-44EC-A266-585C1ABCDE13}"/>
          </ac:grpSpMkLst>
        </pc:grpChg>
        <pc:grpChg chg="add mod">
          <ac:chgData name="Carolyn  Wanjiku" userId="22b728df-3933-4c20-82bd-32914c06848e" providerId="ADAL" clId="{801486E8-9AEA-40E6-864F-9DF5DD3A5160}" dt="2019-08-09T05:06:11.114" v="990" actId="1076"/>
          <ac:grpSpMkLst>
            <pc:docMk/>
            <pc:sldMk cId="3190474477" sldId="328"/>
            <ac:grpSpMk id="108" creationId="{FC9F993E-F93E-4E3F-BF62-CA681DB458E8}"/>
          </ac:grpSpMkLst>
        </pc:grpChg>
        <pc:picChg chg="del">
          <ac:chgData name="Carolyn  Wanjiku" userId="22b728df-3933-4c20-82bd-32914c06848e" providerId="ADAL" clId="{801486E8-9AEA-40E6-864F-9DF5DD3A5160}" dt="2019-08-09T05:00:34.752" v="952" actId="478"/>
          <ac:picMkLst>
            <pc:docMk/>
            <pc:sldMk cId="3190474477" sldId="328"/>
            <ac:picMk id="88" creationId="{A377DC85-A9C3-440C-BC35-0FF8E1258DFE}"/>
          </ac:picMkLst>
        </pc:picChg>
      </pc:sldChg>
      <pc:sldChg chg="delSp modSp add">
        <pc:chgData name="Carolyn  Wanjiku" userId="22b728df-3933-4c20-82bd-32914c06848e" providerId="ADAL" clId="{801486E8-9AEA-40E6-864F-9DF5DD3A5160}" dt="2019-08-09T05:10:37.896" v="1099" actId="108"/>
        <pc:sldMkLst>
          <pc:docMk/>
          <pc:sldMk cId="658348590" sldId="329"/>
        </pc:sldMkLst>
        <pc:spChg chg="del">
          <ac:chgData name="Carolyn  Wanjiku" userId="22b728df-3933-4c20-82bd-32914c06848e" providerId="ADAL" clId="{801486E8-9AEA-40E6-864F-9DF5DD3A5160}" dt="2019-08-09T05:07:58.007" v="1001" actId="478"/>
          <ac:spMkLst>
            <pc:docMk/>
            <pc:sldMk cId="658348590" sldId="329"/>
            <ac:spMk id="89" creationId="{BEBA78EC-CA74-4850-95B1-33C18ACB1D24}"/>
          </ac:spMkLst>
        </pc:spChg>
        <pc:spChg chg="mod">
          <ac:chgData name="Carolyn  Wanjiku" userId="22b728df-3933-4c20-82bd-32914c06848e" providerId="ADAL" clId="{801486E8-9AEA-40E6-864F-9DF5DD3A5160}" dt="2019-08-09T05:08:23.580" v="1030" actId="1036"/>
          <ac:spMkLst>
            <pc:docMk/>
            <pc:sldMk cId="658348590" sldId="329"/>
            <ac:spMk id="91" creationId="{2B56725A-DD56-413F-89CB-E689DE4B27E6}"/>
          </ac:spMkLst>
        </pc:spChg>
        <pc:spChg chg="mod">
          <ac:chgData name="Carolyn  Wanjiku" userId="22b728df-3933-4c20-82bd-32914c06848e" providerId="ADAL" clId="{801486E8-9AEA-40E6-864F-9DF5DD3A5160}" dt="2019-08-09T05:08:14.253" v="1004" actId="2710"/>
          <ac:spMkLst>
            <pc:docMk/>
            <pc:sldMk cId="658348590" sldId="329"/>
            <ac:spMk id="95" creationId="{2FD08F63-D61E-4ED8-9D35-4E81D52A6AFE}"/>
          </ac:spMkLst>
        </pc:spChg>
        <pc:spChg chg="mod">
          <ac:chgData name="Carolyn  Wanjiku" userId="22b728df-3933-4c20-82bd-32914c06848e" providerId="ADAL" clId="{801486E8-9AEA-40E6-864F-9DF5DD3A5160}" dt="2019-08-09T05:10:37.896" v="1099" actId="108"/>
          <ac:spMkLst>
            <pc:docMk/>
            <pc:sldMk cId="658348590" sldId="329"/>
            <ac:spMk id="96" creationId="{1880857E-F161-4B88-A1A5-A94BC291AF33}"/>
          </ac:spMkLst>
        </pc:spChg>
        <pc:spChg chg="mod">
          <ac:chgData name="Carolyn  Wanjiku" userId="22b728df-3933-4c20-82bd-32914c06848e" providerId="ADAL" clId="{801486E8-9AEA-40E6-864F-9DF5DD3A5160}" dt="2019-08-09T05:08:45.841" v="1034" actId="1076"/>
          <ac:spMkLst>
            <pc:docMk/>
            <pc:sldMk cId="658348590" sldId="329"/>
            <ac:spMk id="97" creationId="{DE2EF687-A2E6-46A4-BAA3-1762387B248D}"/>
          </ac:spMkLst>
        </pc:spChg>
        <pc:spChg chg="mod">
          <ac:chgData name="Carolyn  Wanjiku" userId="22b728df-3933-4c20-82bd-32914c06848e" providerId="ADAL" clId="{801486E8-9AEA-40E6-864F-9DF5DD3A5160}" dt="2019-08-09T05:10:10.035" v="1095" actId="108"/>
          <ac:spMkLst>
            <pc:docMk/>
            <pc:sldMk cId="658348590" sldId="329"/>
            <ac:spMk id="98" creationId="{720D1057-8AAE-4817-A66F-F6131E77E446}"/>
          </ac:spMkLst>
        </pc:spChg>
        <pc:spChg chg="del mod">
          <ac:chgData name="Carolyn  Wanjiku" userId="22b728df-3933-4c20-82bd-32914c06848e" providerId="ADAL" clId="{801486E8-9AEA-40E6-864F-9DF5DD3A5160}" dt="2019-08-09T05:07:51.916" v="999" actId="478"/>
          <ac:spMkLst>
            <pc:docMk/>
            <pc:sldMk cId="658348590" sldId="329"/>
            <ac:spMk id="99" creationId="{0A8E58CE-2E46-49D4-92DC-F5E6DF029CF3}"/>
          </ac:spMkLst>
        </pc:spChg>
        <pc:spChg chg="del">
          <ac:chgData name="Carolyn  Wanjiku" userId="22b728df-3933-4c20-82bd-32914c06848e" providerId="ADAL" clId="{801486E8-9AEA-40E6-864F-9DF5DD3A5160}" dt="2019-08-09T05:07:55.183" v="1000" actId="478"/>
          <ac:spMkLst>
            <pc:docMk/>
            <pc:sldMk cId="658348590" sldId="329"/>
            <ac:spMk id="100" creationId="{056597A2-7DE4-4543-A99D-F86DDA3D818B}"/>
          </ac:spMkLst>
        </pc:spChg>
        <pc:grpChg chg="mod topLvl">
          <ac:chgData name="Carolyn  Wanjiku" userId="22b728df-3933-4c20-82bd-32914c06848e" providerId="ADAL" clId="{801486E8-9AEA-40E6-864F-9DF5DD3A5160}" dt="2019-08-09T05:09:25.042" v="1044" actId="1036"/>
          <ac:grpSpMkLst>
            <pc:docMk/>
            <pc:sldMk cId="658348590" sldId="329"/>
            <ac:grpSpMk id="83" creationId="{9269279B-A746-4459-B45A-56F0FEC02F25}"/>
          </ac:grpSpMkLst>
        </pc:grpChg>
        <pc:grpChg chg="mod topLvl">
          <ac:chgData name="Carolyn  Wanjiku" userId="22b728df-3933-4c20-82bd-32914c06848e" providerId="ADAL" clId="{801486E8-9AEA-40E6-864F-9DF5DD3A5160}" dt="2019-08-09T05:09:30.697" v="1060" actId="1035"/>
          <ac:grpSpMkLst>
            <pc:docMk/>
            <pc:sldMk cId="658348590" sldId="329"/>
            <ac:grpSpMk id="84" creationId="{CA7BB473-D845-43B0-AC3C-380F326354A9}"/>
          </ac:grpSpMkLst>
        </pc:grpChg>
        <pc:grpChg chg="del">
          <ac:chgData name="Carolyn  Wanjiku" userId="22b728df-3933-4c20-82bd-32914c06848e" providerId="ADAL" clId="{801486E8-9AEA-40E6-864F-9DF5DD3A5160}" dt="2019-08-09T05:07:58.007" v="1001" actId="478"/>
          <ac:grpSpMkLst>
            <pc:docMk/>
            <pc:sldMk cId="658348590" sldId="329"/>
            <ac:grpSpMk id="85" creationId="{38051D5E-77F4-4D6C-9B5F-1CEBB8FFF315}"/>
          </ac:grpSpMkLst>
        </pc:grpChg>
        <pc:grpChg chg="mod">
          <ac:chgData name="Carolyn  Wanjiku" userId="22b728df-3933-4c20-82bd-32914c06848e" providerId="ADAL" clId="{801486E8-9AEA-40E6-864F-9DF5DD3A5160}" dt="2019-08-09T05:10:27.654" v="1096"/>
          <ac:grpSpMkLst>
            <pc:docMk/>
            <pc:sldMk cId="658348590" sldId="329"/>
            <ac:grpSpMk id="103" creationId="{F493D7CB-5B79-4792-AA47-C7EED79E561A}"/>
          </ac:grpSpMkLst>
        </pc:grpChg>
        <pc:grpChg chg="mod">
          <ac:chgData name="Carolyn  Wanjiku" userId="22b728df-3933-4c20-82bd-32914c06848e" providerId="ADAL" clId="{801486E8-9AEA-40E6-864F-9DF5DD3A5160}" dt="2019-08-09T05:07:18.697" v="996"/>
          <ac:grpSpMkLst>
            <pc:docMk/>
            <pc:sldMk cId="658348590" sldId="329"/>
            <ac:grpSpMk id="104" creationId="{319A6C58-40ED-41D0-880F-BC3F0D391B58}"/>
          </ac:grpSpMkLst>
        </pc:grpChg>
        <pc:grpChg chg="del mod">
          <ac:chgData name="Carolyn  Wanjiku" userId="22b728df-3933-4c20-82bd-32914c06848e" providerId="ADAL" clId="{801486E8-9AEA-40E6-864F-9DF5DD3A5160}" dt="2019-08-09T05:07:51.916" v="999" actId="478"/>
          <ac:grpSpMkLst>
            <pc:docMk/>
            <pc:sldMk cId="658348590" sldId="329"/>
            <ac:grpSpMk id="105" creationId="{386912BD-9608-4C5D-948C-A7DBA561E614}"/>
          </ac:grpSpMkLst>
        </pc:grpChg>
        <pc:grpChg chg="mod topLvl">
          <ac:chgData name="Carolyn  Wanjiku" userId="22b728df-3933-4c20-82bd-32914c06848e" providerId="ADAL" clId="{801486E8-9AEA-40E6-864F-9DF5DD3A5160}" dt="2019-08-09T05:10:27.654" v="1096"/>
          <ac:grpSpMkLst>
            <pc:docMk/>
            <pc:sldMk cId="658348590" sldId="329"/>
            <ac:grpSpMk id="106" creationId="{6B6B8628-9F07-4E25-92CA-9CCC7BF9DD5D}"/>
          </ac:grpSpMkLst>
        </pc:grpChg>
        <pc:grpChg chg="del mod topLvl">
          <ac:chgData name="Carolyn  Wanjiku" userId="22b728df-3933-4c20-82bd-32914c06848e" providerId="ADAL" clId="{801486E8-9AEA-40E6-864F-9DF5DD3A5160}" dt="2019-08-09T05:08:33.168" v="1032" actId="165"/>
          <ac:grpSpMkLst>
            <pc:docMk/>
            <pc:sldMk cId="658348590" sldId="329"/>
            <ac:grpSpMk id="107" creationId="{4DFDB950-1C41-44EC-A266-585C1ABCDE13}"/>
          </ac:grpSpMkLst>
        </pc:grpChg>
        <pc:grpChg chg="del mod">
          <ac:chgData name="Carolyn  Wanjiku" userId="22b728df-3933-4c20-82bd-32914c06848e" providerId="ADAL" clId="{801486E8-9AEA-40E6-864F-9DF5DD3A5160}" dt="2019-08-09T05:08:28.812" v="1031" actId="165"/>
          <ac:grpSpMkLst>
            <pc:docMk/>
            <pc:sldMk cId="658348590" sldId="329"/>
            <ac:grpSpMk id="108" creationId="{FC9F993E-F93E-4E3F-BF62-CA681DB458E8}"/>
          </ac:grpSpMkLst>
        </pc:grpChg>
        <pc:picChg chg="del">
          <ac:chgData name="Carolyn  Wanjiku" userId="22b728df-3933-4c20-82bd-32914c06848e" providerId="ADAL" clId="{801486E8-9AEA-40E6-864F-9DF5DD3A5160}" dt="2019-08-09T05:08:01.109" v="1002" actId="478"/>
          <ac:picMkLst>
            <pc:docMk/>
            <pc:sldMk cId="658348590" sldId="329"/>
            <ac:picMk id="90" creationId="{1696E569-E2BC-4850-900F-29E839278681}"/>
          </ac:picMkLst>
        </pc:picChg>
      </pc:sldChg>
      <pc:sldChg chg="addSp modSp add del ord">
        <pc:chgData name="Carolyn  Wanjiku" userId="22b728df-3933-4c20-82bd-32914c06848e" providerId="ADAL" clId="{801486E8-9AEA-40E6-864F-9DF5DD3A5160}" dt="2019-08-09T05:19:33.081" v="1131" actId="2696"/>
        <pc:sldMkLst>
          <pc:docMk/>
          <pc:sldMk cId="404259631" sldId="330"/>
        </pc:sldMkLst>
        <pc:spChg chg="mod">
          <ac:chgData name="Carolyn  Wanjiku" userId="22b728df-3933-4c20-82bd-32914c06848e" providerId="ADAL" clId="{801486E8-9AEA-40E6-864F-9DF5DD3A5160}" dt="2019-08-09T05:17:43.408" v="1115" actId="1076"/>
          <ac:spMkLst>
            <pc:docMk/>
            <pc:sldMk cId="404259631" sldId="330"/>
            <ac:spMk id="6" creationId="{00000000-0000-0000-0000-000000000000}"/>
          </ac:spMkLst>
        </pc:spChg>
        <pc:spChg chg="mod">
          <ac:chgData name="Carolyn  Wanjiku" userId="22b728df-3933-4c20-82bd-32914c06848e" providerId="ADAL" clId="{801486E8-9AEA-40E6-864F-9DF5DD3A5160}" dt="2019-08-09T05:16:56.404" v="1107" actId="2710"/>
          <ac:spMkLst>
            <pc:docMk/>
            <pc:sldMk cId="404259631" sldId="330"/>
            <ac:spMk id="7" creationId="{00000000-0000-0000-0000-000000000000}"/>
          </ac:spMkLst>
        </pc:spChg>
        <pc:grpChg chg="add mod">
          <ac:chgData name="Carolyn  Wanjiku" userId="22b728df-3933-4c20-82bd-32914c06848e" providerId="ADAL" clId="{801486E8-9AEA-40E6-864F-9DF5DD3A5160}" dt="2019-08-09T05:17:40.960" v="1114" actId="1076"/>
          <ac:grpSpMkLst>
            <pc:docMk/>
            <pc:sldMk cId="404259631" sldId="330"/>
            <ac:grpSpMk id="3" creationId="{0F942CF9-945E-47A7-B006-E31A9CE9029E}"/>
          </ac:grpSpMkLst>
        </pc:grpChg>
        <pc:cxnChg chg="mod">
          <ac:chgData name="Carolyn  Wanjiku" userId="22b728df-3933-4c20-82bd-32914c06848e" providerId="ADAL" clId="{801486E8-9AEA-40E6-864F-9DF5DD3A5160}" dt="2019-08-09T05:17:33.236" v="1112" actId="164"/>
          <ac:cxnSpMkLst>
            <pc:docMk/>
            <pc:sldMk cId="404259631" sldId="330"/>
            <ac:cxnSpMk id="8" creationId="{00000000-0000-0000-0000-000000000000}"/>
          </ac:cxnSpMkLst>
        </pc:cxnChg>
        <pc:cxnChg chg="mod">
          <ac:chgData name="Carolyn  Wanjiku" userId="22b728df-3933-4c20-82bd-32914c06848e" providerId="ADAL" clId="{801486E8-9AEA-40E6-864F-9DF5DD3A5160}" dt="2019-08-09T05:17:33.236" v="1112" actId="164"/>
          <ac:cxnSpMkLst>
            <pc:docMk/>
            <pc:sldMk cId="404259631" sldId="330"/>
            <ac:cxnSpMk id="9" creationId="{00000000-0000-0000-0000-000000000000}"/>
          </ac:cxnSpMkLst>
        </pc:cxnChg>
      </pc:sldChg>
      <pc:sldChg chg="addSp delSp modSp add del ord">
        <pc:chgData name="Carolyn  Wanjiku" userId="22b728df-3933-4c20-82bd-32914c06848e" providerId="ADAL" clId="{801486E8-9AEA-40E6-864F-9DF5DD3A5160}" dt="2019-08-09T05:20:02.376" v="1137" actId="2696"/>
        <pc:sldMkLst>
          <pc:docMk/>
          <pc:sldMk cId="382926234" sldId="331"/>
        </pc:sldMkLst>
        <pc:spChg chg="mod">
          <ac:chgData name="Carolyn  Wanjiku" userId="22b728df-3933-4c20-82bd-32914c06848e" providerId="ADAL" clId="{801486E8-9AEA-40E6-864F-9DF5DD3A5160}" dt="2019-08-09T05:18:55.056" v="1124" actId="207"/>
          <ac:spMkLst>
            <pc:docMk/>
            <pc:sldMk cId="382926234" sldId="331"/>
            <ac:spMk id="2" creationId="{00000000-0000-0000-0000-000000000000}"/>
          </ac:spMkLst>
        </pc:spChg>
        <pc:spChg chg="del">
          <ac:chgData name="Carolyn  Wanjiku" userId="22b728df-3933-4c20-82bd-32914c06848e" providerId="ADAL" clId="{801486E8-9AEA-40E6-864F-9DF5DD3A5160}" dt="2019-08-09T05:19:05.854" v="1125" actId="478"/>
          <ac:spMkLst>
            <pc:docMk/>
            <pc:sldMk cId="382926234" sldId="331"/>
            <ac:spMk id="3" creationId="{00000000-0000-0000-0000-000000000000}"/>
          </ac:spMkLst>
        </pc:spChg>
        <pc:spChg chg="del mod">
          <ac:chgData name="Carolyn  Wanjiku" userId="22b728df-3933-4c20-82bd-32914c06848e" providerId="ADAL" clId="{801486E8-9AEA-40E6-864F-9DF5DD3A5160}" dt="2019-08-09T05:19:16.432" v="1128" actId="478"/>
          <ac:spMkLst>
            <pc:docMk/>
            <pc:sldMk cId="382926234" sldId="331"/>
            <ac:spMk id="4" creationId="{00000000-0000-0000-0000-000000000000}"/>
          </ac:spMkLst>
        </pc:spChg>
        <pc:spChg chg="add del mod">
          <ac:chgData name="Carolyn  Wanjiku" userId="22b728df-3933-4c20-82bd-32914c06848e" providerId="ADAL" clId="{801486E8-9AEA-40E6-864F-9DF5DD3A5160}" dt="2019-08-09T05:19:13.925" v="1127" actId="478"/>
          <ac:spMkLst>
            <pc:docMk/>
            <pc:sldMk cId="382926234" sldId="331"/>
            <ac:spMk id="6" creationId="{D101AFCA-B3EB-4BF4-B20E-0175FCF0EEFD}"/>
          </ac:spMkLst>
        </pc:spChg>
        <pc:spChg chg="add del mod">
          <ac:chgData name="Carolyn  Wanjiku" userId="22b728df-3933-4c20-82bd-32914c06848e" providerId="ADAL" clId="{801486E8-9AEA-40E6-864F-9DF5DD3A5160}" dt="2019-08-09T05:19:21.115" v="1130" actId="478"/>
          <ac:spMkLst>
            <pc:docMk/>
            <pc:sldMk cId="382926234" sldId="331"/>
            <ac:spMk id="8" creationId="{C47C1370-7D37-4C00-80D8-C5C171173F06}"/>
          </ac:spMkLst>
        </pc:spChg>
      </pc:sldChg>
      <pc:sldChg chg="addSp delSp modSp add del ord">
        <pc:chgData name="Carolyn  Wanjiku" userId="22b728df-3933-4c20-82bd-32914c06848e" providerId="ADAL" clId="{801486E8-9AEA-40E6-864F-9DF5DD3A5160}" dt="2019-08-09T05:34:26.301" v="1302" actId="2696"/>
        <pc:sldMkLst>
          <pc:docMk/>
          <pc:sldMk cId="2479281783" sldId="332"/>
        </pc:sldMkLst>
        <pc:spChg chg="del mod">
          <ac:chgData name="Carolyn  Wanjiku" userId="22b728df-3933-4c20-82bd-32914c06848e" providerId="ADAL" clId="{801486E8-9AEA-40E6-864F-9DF5DD3A5160}" dt="2019-08-09T05:24:19.057" v="1209" actId="478"/>
          <ac:spMkLst>
            <pc:docMk/>
            <pc:sldMk cId="2479281783" sldId="332"/>
            <ac:spMk id="2" creationId="{D05F8B78-2910-473E-A32D-E35FCCE02ACD}"/>
          </ac:spMkLst>
        </pc:spChg>
        <pc:spChg chg="del">
          <ac:chgData name="Carolyn  Wanjiku" userId="22b728df-3933-4c20-82bd-32914c06848e" providerId="ADAL" clId="{801486E8-9AEA-40E6-864F-9DF5DD3A5160}" dt="2019-08-09T05:19:41.931" v="1134" actId="478"/>
          <ac:spMkLst>
            <pc:docMk/>
            <pc:sldMk cId="2479281783" sldId="332"/>
            <ac:spMk id="3" creationId="{98FF6408-0709-4BB6-9982-A8412C36238A}"/>
          </ac:spMkLst>
        </pc:spChg>
        <pc:spChg chg="add del mod">
          <ac:chgData name="Carolyn  Wanjiku" userId="22b728df-3933-4c20-82bd-32914c06848e" providerId="ADAL" clId="{801486E8-9AEA-40E6-864F-9DF5DD3A5160}" dt="2019-08-09T05:33:19.611" v="1290"/>
          <ac:spMkLst>
            <pc:docMk/>
            <pc:sldMk cId="2479281783" sldId="332"/>
            <ac:spMk id="4" creationId="{8B5880E1-E663-4BAC-87D8-0B18AB2F1DEC}"/>
          </ac:spMkLst>
        </pc:spChg>
        <pc:spChg chg="add mod">
          <ac:chgData name="Carolyn  Wanjiku" userId="22b728df-3933-4c20-82bd-32914c06848e" providerId="ADAL" clId="{801486E8-9AEA-40E6-864F-9DF5DD3A5160}" dt="2019-08-09T05:25:52.535" v="1227" actId="1076"/>
          <ac:spMkLst>
            <pc:docMk/>
            <pc:sldMk cId="2479281783" sldId="332"/>
            <ac:spMk id="5" creationId="{19395A1A-4B83-415A-85E7-FCB23BE86F15}"/>
          </ac:spMkLst>
        </pc:spChg>
        <pc:spChg chg="add del mod">
          <ac:chgData name="Carolyn  Wanjiku" userId="22b728df-3933-4c20-82bd-32914c06848e" providerId="ADAL" clId="{801486E8-9AEA-40E6-864F-9DF5DD3A5160}" dt="2019-08-09T05:33:19.611" v="1290"/>
          <ac:spMkLst>
            <pc:docMk/>
            <pc:sldMk cId="2479281783" sldId="332"/>
            <ac:spMk id="6" creationId="{CFDB15EF-5DDC-4253-AF67-8C7DFCD65F2E}"/>
          </ac:spMkLst>
        </pc:spChg>
        <pc:spChg chg="add mod">
          <ac:chgData name="Carolyn  Wanjiku" userId="22b728df-3933-4c20-82bd-32914c06848e" providerId="ADAL" clId="{801486E8-9AEA-40E6-864F-9DF5DD3A5160}" dt="2019-08-09T05:28:51.479" v="1256" actId="1076"/>
          <ac:spMkLst>
            <pc:docMk/>
            <pc:sldMk cId="2479281783" sldId="332"/>
            <ac:spMk id="7" creationId="{935DF586-BEAC-49E8-A7CE-DE7F44B9F82F}"/>
          </ac:spMkLst>
        </pc:spChg>
        <pc:spChg chg="add del mod">
          <ac:chgData name="Carolyn  Wanjiku" userId="22b728df-3933-4c20-82bd-32914c06848e" providerId="ADAL" clId="{801486E8-9AEA-40E6-864F-9DF5DD3A5160}" dt="2019-08-09T05:32:40.606" v="1282"/>
          <ac:spMkLst>
            <pc:docMk/>
            <pc:sldMk cId="2479281783" sldId="332"/>
            <ac:spMk id="8" creationId="{930FC08D-B4DA-4861-A190-8FAE40F73A59}"/>
          </ac:spMkLst>
        </pc:spChg>
        <pc:spChg chg="add mod">
          <ac:chgData name="Carolyn  Wanjiku" userId="22b728df-3933-4c20-82bd-32914c06848e" providerId="ADAL" clId="{801486E8-9AEA-40E6-864F-9DF5DD3A5160}" dt="2019-08-09T05:29:31.567" v="1259" actId="1076"/>
          <ac:spMkLst>
            <pc:docMk/>
            <pc:sldMk cId="2479281783" sldId="332"/>
            <ac:spMk id="9" creationId="{DFBCF7BC-EEBE-491D-8DF1-2F0F6A7DBCD1}"/>
          </ac:spMkLst>
        </pc:spChg>
      </pc:sldChg>
      <pc:sldChg chg="delSp modSp add del">
        <pc:chgData name="Carolyn  Wanjiku" userId="22b728df-3933-4c20-82bd-32914c06848e" providerId="ADAL" clId="{801486E8-9AEA-40E6-864F-9DF5DD3A5160}" dt="2019-08-09T06:12:49.390" v="1813" actId="2696"/>
        <pc:sldMkLst>
          <pc:docMk/>
          <pc:sldMk cId="1897152067" sldId="333"/>
        </pc:sldMkLst>
        <pc:spChg chg="mod topLvl">
          <ac:chgData name="Carolyn  Wanjiku" userId="22b728df-3933-4c20-82bd-32914c06848e" providerId="ADAL" clId="{801486E8-9AEA-40E6-864F-9DF5DD3A5160}" dt="2019-08-09T05:37:37.530" v="1340" actId="478"/>
          <ac:spMkLst>
            <pc:docMk/>
            <pc:sldMk cId="1897152067" sldId="333"/>
            <ac:spMk id="99" creationId="{00000000-0000-0000-0000-000000000000}"/>
          </ac:spMkLst>
        </pc:spChg>
        <pc:spChg chg="del topLvl">
          <ac:chgData name="Carolyn  Wanjiku" userId="22b728df-3933-4c20-82bd-32914c06848e" providerId="ADAL" clId="{801486E8-9AEA-40E6-864F-9DF5DD3A5160}" dt="2019-08-09T05:37:37.530" v="1340" actId="478"/>
          <ac:spMkLst>
            <pc:docMk/>
            <pc:sldMk cId="1897152067" sldId="333"/>
            <ac:spMk id="100" creationId="{00000000-0000-0000-0000-000000000000}"/>
          </ac:spMkLst>
        </pc:spChg>
        <pc:grpChg chg="del mod">
          <ac:chgData name="Carolyn  Wanjiku" userId="22b728df-3933-4c20-82bd-32914c06848e" providerId="ADAL" clId="{801486E8-9AEA-40E6-864F-9DF5DD3A5160}" dt="2019-08-09T05:37:37.530" v="1340" actId="478"/>
          <ac:grpSpMkLst>
            <pc:docMk/>
            <pc:sldMk cId="1897152067" sldId="333"/>
            <ac:grpSpMk id="2" creationId="{4BF3C4CA-6615-470D-B5A1-A9DB007AED8B}"/>
          </ac:grpSpMkLst>
        </pc:grpChg>
      </pc:sldChg>
      <pc:sldChg chg="addSp delSp modSp add ord">
        <pc:chgData name="Carolyn  Wanjiku" userId="22b728df-3933-4c20-82bd-32914c06848e" providerId="ADAL" clId="{801486E8-9AEA-40E6-864F-9DF5DD3A5160}" dt="2019-08-09T05:34:17.957" v="1301" actId="1076"/>
        <pc:sldMkLst>
          <pc:docMk/>
          <pc:sldMk cId="1036712805" sldId="334"/>
        </pc:sldMkLst>
        <pc:spChg chg="add del mod">
          <ac:chgData name="Carolyn  Wanjiku" userId="22b728df-3933-4c20-82bd-32914c06848e" providerId="ADAL" clId="{801486E8-9AEA-40E6-864F-9DF5DD3A5160}" dt="2019-08-09T05:32:48.091" v="1284" actId="478"/>
          <ac:spMkLst>
            <pc:docMk/>
            <pc:sldMk cId="1036712805" sldId="334"/>
            <ac:spMk id="10" creationId="{10438060-144E-4640-8885-3DEE174D718F}"/>
          </ac:spMkLst>
        </pc:spChg>
        <pc:spChg chg="add del mod">
          <ac:chgData name="Carolyn  Wanjiku" userId="22b728df-3933-4c20-82bd-32914c06848e" providerId="ADAL" clId="{801486E8-9AEA-40E6-864F-9DF5DD3A5160}" dt="2019-08-09T05:33:24.091" v="1292" actId="478"/>
          <ac:spMkLst>
            <pc:docMk/>
            <pc:sldMk cId="1036712805" sldId="334"/>
            <ac:spMk id="11" creationId="{EDDA19F3-ED15-46C0-91F7-BAF08A8FF3A3}"/>
          </ac:spMkLst>
        </pc:spChg>
        <pc:spChg chg="add mod">
          <ac:chgData name="Carolyn  Wanjiku" userId="22b728df-3933-4c20-82bd-32914c06848e" providerId="ADAL" clId="{801486E8-9AEA-40E6-864F-9DF5DD3A5160}" dt="2019-08-09T05:34:17.957" v="1301" actId="1076"/>
          <ac:spMkLst>
            <pc:docMk/>
            <pc:sldMk cId="1036712805" sldId="334"/>
            <ac:spMk id="12" creationId="{2B979773-2F14-4ECD-80AF-477168ED3A1A}"/>
          </ac:spMkLst>
        </pc:spChg>
        <pc:spChg chg="add mod">
          <ac:chgData name="Carolyn  Wanjiku" userId="22b728df-3933-4c20-82bd-32914c06848e" providerId="ADAL" clId="{801486E8-9AEA-40E6-864F-9DF5DD3A5160}" dt="2019-08-09T05:33:41.358" v="1296" actId="1076"/>
          <ac:spMkLst>
            <pc:docMk/>
            <pc:sldMk cId="1036712805" sldId="334"/>
            <ac:spMk id="13" creationId="{FDFC8BED-77CC-48D5-A300-95F71F5EA325}"/>
          </ac:spMkLst>
        </pc:spChg>
        <pc:spChg chg="add mod">
          <ac:chgData name="Carolyn  Wanjiku" userId="22b728df-3933-4c20-82bd-32914c06848e" providerId="ADAL" clId="{801486E8-9AEA-40E6-864F-9DF5DD3A5160}" dt="2019-08-09T05:33:44.461" v="1297" actId="1076"/>
          <ac:spMkLst>
            <pc:docMk/>
            <pc:sldMk cId="1036712805" sldId="334"/>
            <ac:spMk id="14" creationId="{39999464-0580-402B-B56C-2D5CC6022A98}"/>
          </ac:spMkLst>
        </pc:spChg>
        <pc:spChg chg="del">
          <ac:chgData name="Carolyn  Wanjiku" userId="22b728df-3933-4c20-82bd-32914c06848e" providerId="ADAL" clId="{801486E8-9AEA-40E6-864F-9DF5DD3A5160}" dt="2019-08-09T05:31:02.296" v="1266" actId="478"/>
          <ac:spMkLst>
            <pc:docMk/>
            <pc:sldMk cId="1036712805" sldId="334"/>
            <ac:spMk id="665" creationId="{00000000-0000-0000-0000-000000000000}"/>
          </ac:spMkLst>
        </pc:spChg>
        <pc:spChg chg="mod">
          <ac:chgData name="Carolyn  Wanjiku" userId="22b728df-3933-4c20-82bd-32914c06848e" providerId="ADAL" clId="{801486E8-9AEA-40E6-864F-9DF5DD3A5160}" dt="2019-08-09T05:34:12.566" v="1300" actId="1076"/>
          <ac:spMkLst>
            <pc:docMk/>
            <pc:sldMk cId="1036712805" sldId="334"/>
            <ac:spMk id="666" creationId="{00000000-0000-0000-0000-000000000000}"/>
          </ac:spMkLst>
        </pc:spChg>
        <pc:spChg chg="mod">
          <ac:chgData name="Carolyn  Wanjiku" userId="22b728df-3933-4c20-82bd-32914c06848e" providerId="ADAL" clId="{801486E8-9AEA-40E6-864F-9DF5DD3A5160}" dt="2019-08-09T05:33:52.390" v="1298" actId="1076"/>
          <ac:spMkLst>
            <pc:docMk/>
            <pc:sldMk cId="1036712805" sldId="334"/>
            <ac:spMk id="667" creationId="{00000000-0000-0000-0000-000000000000}"/>
          </ac:spMkLst>
        </pc:spChg>
        <pc:spChg chg="del">
          <ac:chgData name="Carolyn  Wanjiku" userId="22b728df-3933-4c20-82bd-32914c06848e" providerId="ADAL" clId="{801486E8-9AEA-40E6-864F-9DF5DD3A5160}" dt="2019-08-09T05:31:49.244" v="1274" actId="478"/>
          <ac:spMkLst>
            <pc:docMk/>
            <pc:sldMk cId="1036712805" sldId="334"/>
            <ac:spMk id="668" creationId="{00000000-0000-0000-0000-000000000000}"/>
          </ac:spMkLst>
        </pc:spChg>
        <pc:spChg chg="del">
          <ac:chgData name="Carolyn  Wanjiku" userId="22b728df-3933-4c20-82bd-32914c06848e" providerId="ADAL" clId="{801486E8-9AEA-40E6-864F-9DF5DD3A5160}" dt="2019-08-09T05:31:52.003" v="1275" actId="478"/>
          <ac:spMkLst>
            <pc:docMk/>
            <pc:sldMk cId="1036712805" sldId="334"/>
            <ac:spMk id="669" creationId="{00000000-0000-0000-0000-000000000000}"/>
          </ac:spMkLst>
        </pc:spChg>
        <pc:spChg chg="del mod">
          <ac:chgData name="Carolyn  Wanjiku" userId="22b728df-3933-4c20-82bd-32914c06848e" providerId="ADAL" clId="{801486E8-9AEA-40E6-864F-9DF5DD3A5160}" dt="2019-08-09T05:31:37.182" v="1272" actId="478"/>
          <ac:spMkLst>
            <pc:docMk/>
            <pc:sldMk cId="1036712805" sldId="334"/>
            <ac:spMk id="670" creationId="{00000000-0000-0000-0000-000000000000}"/>
          </ac:spMkLst>
        </pc:spChg>
        <pc:picChg chg="del mod">
          <ac:chgData name="Carolyn  Wanjiku" userId="22b728df-3933-4c20-82bd-32914c06848e" providerId="ADAL" clId="{801486E8-9AEA-40E6-864F-9DF5DD3A5160}" dt="2019-08-09T05:32:57.668" v="1286" actId="478"/>
          <ac:picMkLst>
            <pc:docMk/>
            <pc:sldMk cId="1036712805" sldId="334"/>
            <ac:picMk id="671" creationId="{00000000-0000-0000-0000-000000000000}"/>
          </ac:picMkLst>
        </pc:picChg>
      </pc:sldChg>
      <pc:sldChg chg="addSp delSp modSp add">
        <pc:chgData name="Carolyn  Wanjiku" userId="22b728df-3933-4c20-82bd-32914c06848e" providerId="ADAL" clId="{801486E8-9AEA-40E6-864F-9DF5DD3A5160}" dt="2019-08-09T05:37:08.533" v="1338" actId="1076"/>
        <pc:sldMkLst>
          <pc:docMk/>
          <pc:sldMk cId="3871563673" sldId="335"/>
        </pc:sldMkLst>
        <pc:spChg chg="add mod">
          <ac:chgData name="Carolyn  Wanjiku" userId="22b728df-3933-4c20-82bd-32914c06848e" providerId="ADAL" clId="{801486E8-9AEA-40E6-864F-9DF5DD3A5160}" dt="2019-08-09T05:36:07.431" v="1305" actId="207"/>
          <ac:spMkLst>
            <pc:docMk/>
            <pc:sldMk cId="3871563673" sldId="335"/>
            <ac:spMk id="2" creationId="{0A21F4CB-3786-475B-BBCF-5D70CBF32ADE}"/>
          </ac:spMkLst>
        </pc:spChg>
        <pc:spChg chg="mod">
          <ac:chgData name="Carolyn  Wanjiku" userId="22b728df-3933-4c20-82bd-32914c06848e" providerId="ADAL" clId="{801486E8-9AEA-40E6-864F-9DF5DD3A5160}" dt="2019-08-09T05:37:08.533" v="1338" actId="1076"/>
          <ac:spMkLst>
            <pc:docMk/>
            <pc:sldMk cId="3871563673" sldId="335"/>
            <ac:spMk id="10" creationId="{10438060-144E-4640-8885-3DEE174D718F}"/>
          </ac:spMkLst>
        </pc:spChg>
        <pc:spChg chg="mod">
          <ac:chgData name="Carolyn  Wanjiku" userId="22b728df-3933-4c20-82bd-32914c06848e" providerId="ADAL" clId="{801486E8-9AEA-40E6-864F-9DF5DD3A5160}" dt="2019-08-09T05:37:02.609" v="1337" actId="1037"/>
          <ac:spMkLst>
            <pc:docMk/>
            <pc:sldMk cId="3871563673" sldId="335"/>
            <ac:spMk id="666" creationId="{00000000-0000-0000-0000-000000000000}"/>
          </ac:spMkLst>
        </pc:spChg>
        <pc:spChg chg="mod">
          <ac:chgData name="Carolyn  Wanjiku" userId="22b728df-3933-4c20-82bd-32914c06848e" providerId="ADAL" clId="{801486E8-9AEA-40E6-864F-9DF5DD3A5160}" dt="2019-08-09T05:36:39.669" v="1312" actId="14100"/>
          <ac:spMkLst>
            <pc:docMk/>
            <pc:sldMk cId="3871563673" sldId="335"/>
            <ac:spMk id="667" creationId="{00000000-0000-0000-0000-000000000000}"/>
          </ac:spMkLst>
        </pc:spChg>
        <pc:picChg chg="del">
          <ac:chgData name="Carolyn  Wanjiku" userId="22b728df-3933-4c20-82bd-32914c06848e" providerId="ADAL" clId="{801486E8-9AEA-40E6-864F-9DF5DD3A5160}" dt="2019-08-09T05:35:46.733" v="1303" actId="478"/>
          <ac:picMkLst>
            <pc:docMk/>
            <pc:sldMk cId="3871563673" sldId="335"/>
            <ac:picMk id="671" creationId="{00000000-0000-0000-0000-000000000000}"/>
          </ac:picMkLst>
        </pc:picChg>
      </pc:sldChg>
      <pc:sldChg chg="addSp delSp add del ord">
        <pc:chgData name="Carolyn  Wanjiku" userId="22b728df-3933-4c20-82bd-32914c06848e" providerId="ADAL" clId="{801486E8-9AEA-40E6-864F-9DF5DD3A5160}" dt="2019-08-09T05:40:53.376" v="1381" actId="2696"/>
        <pc:sldMkLst>
          <pc:docMk/>
          <pc:sldMk cId="2891721770" sldId="336"/>
        </pc:sldMkLst>
        <pc:spChg chg="add del">
          <ac:chgData name="Carolyn  Wanjiku" userId="22b728df-3933-4c20-82bd-32914c06848e" providerId="ADAL" clId="{801486E8-9AEA-40E6-864F-9DF5DD3A5160}" dt="2019-08-09T05:40:22.440" v="1376" actId="478"/>
          <ac:spMkLst>
            <pc:docMk/>
            <pc:sldMk cId="2891721770" sldId="336"/>
            <ac:spMk id="2" creationId="{0A21F4CB-3786-475B-BBCF-5D70CBF32ADE}"/>
          </ac:spMkLst>
        </pc:spChg>
      </pc:sldChg>
      <pc:sldChg chg="addSp delSp modSp add delAnim modAnim">
        <pc:chgData name="Carolyn  Wanjiku" userId="22b728df-3933-4c20-82bd-32914c06848e" providerId="ADAL" clId="{801486E8-9AEA-40E6-864F-9DF5DD3A5160}" dt="2019-08-09T05:55:46.122" v="1572" actId="692"/>
        <pc:sldMkLst>
          <pc:docMk/>
          <pc:sldMk cId="3855516893" sldId="336"/>
        </pc:sldMkLst>
        <pc:spChg chg="del">
          <ac:chgData name="Carolyn  Wanjiku" userId="22b728df-3933-4c20-82bd-32914c06848e" providerId="ADAL" clId="{801486E8-9AEA-40E6-864F-9DF5DD3A5160}" dt="2019-08-09T05:43:51.218" v="1386" actId="478"/>
          <ac:spMkLst>
            <pc:docMk/>
            <pc:sldMk cId="3855516893" sldId="336"/>
            <ac:spMk id="2" creationId="{7D55CF52-5796-4159-A257-B82EABA06419}"/>
          </ac:spMkLst>
        </pc:spChg>
        <pc:spChg chg="del">
          <ac:chgData name="Carolyn  Wanjiku" userId="22b728df-3933-4c20-82bd-32914c06848e" providerId="ADAL" clId="{801486E8-9AEA-40E6-864F-9DF5DD3A5160}" dt="2019-08-09T05:43:49.508" v="1385" actId="478"/>
          <ac:spMkLst>
            <pc:docMk/>
            <pc:sldMk cId="3855516893" sldId="336"/>
            <ac:spMk id="3" creationId="{A89644F2-AA08-41F6-9F5A-9A0463F49F34}"/>
          </ac:spMkLst>
        </pc:spChg>
        <pc:spChg chg="mod">
          <ac:chgData name="Carolyn  Wanjiku" userId="22b728df-3933-4c20-82bd-32914c06848e" providerId="ADAL" clId="{801486E8-9AEA-40E6-864F-9DF5DD3A5160}" dt="2019-08-09T05:45:07.244" v="1430" actId="20577"/>
          <ac:spMkLst>
            <pc:docMk/>
            <pc:sldMk cId="3855516893" sldId="336"/>
            <ac:spMk id="10" creationId="{B37E4984-98DF-41CE-A9B3-C24AE1C41D05}"/>
          </ac:spMkLst>
        </pc:spChg>
        <pc:spChg chg="mod">
          <ac:chgData name="Carolyn  Wanjiku" userId="22b728df-3933-4c20-82bd-32914c06848e" providerId="ADAL" clId="{801486E8-9AEA-40E6-864F-9DF5DD3A5160}" dt="2019-08-09T05:46:27.192" v="1443" actId="108"/>
          <ac:spMkLst>
            <pc:docMk/>
            <pc:sldMk cId="3855516893" sldId="336"/>
            <ac:spMk id="26" creationId="{8C38AE5F-EF03-4272-A12B-575C01F8316C}"/>
          </ac:spMkLst>
        </pc:spChg>
        <pc:spChg chg="mod">
          <ac:chgData name="Carolyn  Wanjiku" userId="22b728df-3933-4c20-82bd-32914c06848e" providerId="ADAL" clId="{801486E8-9AEA-40E6-864F-9DF5DD3A5160}" dt="2019-08-09T05:46:04.638" v="1441"/>
          <ac:spMkLst>
            <pc:docMk/>
            <pc:sldMk cId="3855516893" sldId="336"/>
            <ac:spMk id="27" creationId="{1FEF8CD1-AFB9-4DCE-A6BC-CFDE200355FE}"/>
          </ac:spMkLst>
        </pc:spChg>
        <pc:spChg chg="add mod">
          <ac:chgData name="Carolyn  Wanjiku" userId="22b728df-3933-4c20-82bd-32914c06848e" providerId="ADAL" clId="{801486E8-9AEA-40E6-864F-9DF5DD3A5160}" dt="2019-08-09T05:55:34.155" v="1568" actId="14100"/>
          <ac:spMkLst>
            <pc:docMk/>
            <pc:sldMk cId="3855516893" sldId="336"/>
            <ac:spMk id="34" creationId="{53BE6E1B-0B04-40F6-82F9-13E586617B3F}"/>
          </ac:spMkLst>
        </pc:spChg>
        <pc:spChg chg="add mod">
          <ac:chgData name="Carolyn  Wanjiku" userId="22b728df-3933-4c20-82bd-32914c06848e" providerId="ADAL" clId="{801486E8-9AEA-40E6-864F-9DF5DD3A5160}" dt="2019-08-09T05:54:32.932" v="1554" actId="14100"/>
          <ac:spMkLst>
            <pc:docMk/>
            <pc:sldMk cId="3855516893" sldId="336"/>
            <ac:spMk id="35" creationId="{55CC4140-B97C-4007-B9FF-E9649C8FA0FA}"/>
          </ac:spMkLst>
        </pc:spChg>
        <pc:spChg chg="add mod">
          <ac:chgData name="Carolyn  Wanjiku" userId="22b728df-3933-4c20-82bd-32914c06848e" providerId="ADAL" clId="{801486E8-9AEA-40E6-864F-9DF5DD3A5160}" dt="2019-08-09T05:55:22.066" v="1566" actId="1076"/>
          <ac:spMkLst>
            <pc:docMk/>
            <pc:sldMk cId="3855516893" sldId="336"/>
            <ac:spMk id="40" creationId="{2E206989-1AEC-42AE-ADDE-CC479F8B8F59}"/>
          </ac:spMkLst>
        </pc:spChg>
        <pc:spChg chg="add mod">
          <ac:chgData name="Carolyn  Wanjiku" userId="22b728df-3933-4c20-82bd-32914c06848e" providerId="ADAL" clId="{801486E8-9AEA-40E6-864F-9DF5DD3A5160}" dt="2019-08-09T05:55:04.366" v="1562" actId="120"/>
          <ac:spMkLst>
            <pc:docMk/>
            <pc:sldMk cId="3855516893" sldId="336"/>
            <ac:spMk id="41" creationId="{50FF7930-A936-432D-8348-9A98853B2608}"/>
          </ac:spMkLst>
        </pc:spChg>
        <pc:spChg chg="add mod">
          <ac:chgData name="Carolyn  Wanjiku" userId="22b728df-3933-4c20-82bd-32914c06848e" providerId="ADAL" clId="{801486E8-9AEA-40E6-864F-9DF5DD3A5160}" dt="2019-08-09T05:55:28.348" v="1567" actId="1076"/>
          <ac:spMkLst>
            <pc:docMk/>
            <pc:sldMk cId="3855516893" sldId="336"/>
            <ac:spMk id="42" creationId="{47007B58-BA7A-4AEA-9032-4C7847C16121}"/>
          </ac:spMkLst>
        </pc:spChg>
        <pc:spChg chg="add mod">
          <ac:chgData name="Carolyn  Wanjiku" userId="22b728df-3933-4c20-82bd-32914c06848e" providerId="ADAL" clId="{801486E8-9AEA-40E6-864F-9DF5DD3A5160}" dt="2019-08-09T05:54:41.380" v="1557" actId="1076"/>
          <ac:spMkLst>
            <pc:docMk/>
            <pc:sldMk cId="3855516893" sldId="336"/>
            <ac:spMk id="43" creationId="{99AC4727-8C1F-4BFA-A7A3-A83ABE2F6FFA}"/>
          </ac:spMkLst>
        </pc:spChg>
        <pc:grpChg chg="add del mod">
          <ac:chgData name="Carolyn  Wanjiku" userId="22b728df-3933-4c20-82bd-32914c06848e" providerId="ADAL" clId="{801486E8-9AEA-40E6-864F-9DF5DD3A5160}" dt="2019-08-09T05:45:04.544" v="1429" actId="478"/>
          <ac:grpSpMkLst>
            <pc:docMk/>
            <pc:sldMk cId="3855516893" sldId="336"/>
            <ac:grpSpMk id="4" creationId="{91CD415D-B5E0-4D87-9F0A-68072FE4DFEE}"/>
          </ac:grpSpMkLst>
        </pc:grpChg>
        <pc:grpChg chg="add del mod">
          <ac:chgData name="Carolyn  Wanjiku" userId="22b728df-3933-4c20-82bd-32914c06848e" providerId="ADAL" clId="{801486E8-9AEA-40E6-864F-9DF5DD3A5160}" dt="2019-08-09T05:45:09.136" v="1431" actId="478"/>
          <ac:grpSpMkLst>
            <pc:docMk/>
            <pc:sldMk cId="3855516893" sldId="336"/>
            <ac:grpSpMk id="9" creationId="{9C107C8F-1D91-4AC5-A7D4-50CA7119C9B3}"/>
          </ac:grpSpMkLst>
        </pc:grpChg>
        <pc:grpChg chg="add del">
          <ac:chgData name="Carolyn  Wanjiku" userId="22b728df-3933-4c20-82bd-32914c06848e" providerId="ADAL" clId="{801486E8-9AEA-40E6-864F-9DF5DD3A5160}" dt="2019-08-09T05:45:12.157" v="1433" actId="478"/>
          <ac:grpSpMkLst>
            <pc:docMk/>
            <pc:sldMk cId="3855516893" sldId="336"/>
            <ac:grpSpMk id="14" creationId="{9E02AEF7-D8C1-4D86-9BC7-0C028AAA98D5}"/>
          </ac:grpSpMkLst>
        </pc:grpChg>
        <pc:grpChg chg="add del">
          <ac:chgData name="Carolyn  Wanjiku" userId="22b728df-3933-4c20-82bd-32914c06848e" providerId="ADAL" clId="{801486E8-9AEA-40E6-864F-9DF5DD3A5160}" dt="2019-08-09T05:45:12.157" v="1433" actId="478"/>
          <ac:grpSpMkLst>
            <pc:docMk/>
            <pc:sldMk cId="3855516893" sldId="336"/>
            <ac:grpSpMk id="19" creationId="{677C81CC-DD04-4B1B-A6E2-4B900B9CD577}"/>
          </ac:grpSpMkLst>
        </pc:grpChg>
        <pc:grpChg chg="add del mod">
          <ac:chgData name="Carolyn  Wanjiku" userId="22b728df-3933-4c20-82bd-32914c06848e" providerId="ADAL" clId="{801486E8-9AEA-40E6-864F-9DF5DD3A5160}" dt="2019-08-09T05:46:34.982" v="1444" actId="478"/>
          <ac:grpSpMkLst>
            <pc:docMk/>
            <pc:sldMk cId="3855516893" sldId="336"/>
            <ac:grpSpMk id="24" creationId="{A32960D3-5BBE-4436-A57B-E2EACE9BC238}"/>
          </ac:grpSpMkLst>
        </pc:grpChg>
        <pc:grpChg chg="add del">
          <ac:chgData name="Carolyn  Wanjiku" userId="22b728df-3933-4c20-82bd-32914c06848e" providerId="ADAL" clId="{801486E8-9AEA-40E6-864F-9DF5DD3A5160}" dt="2019-08-09T05:45:18.833" v="1435" actId="478"/>
          <ac:grpSpMkLst>
            <pc:docMk/>
            <pc:sldMk cId="3855516893" sldId="336"/>
            <ac:grpSpMk id="29" creationId="{5B1696A0-12E1-4F50-B17E-14F423EA25B2}"/>
          </ac:grpSpMkLst>
        </pc:grpChg>
        <pc:grpChg chg="add mod">
          <ac:chgData name="Carolyn  Wanjiku" userId="22b728df-3933-4c20-82bd-32914c06848e" providerId="ADAL" clId="{801486E8-9AEA-40E6-864F-9DF5DD3A5160}" dt="2019-08-09T05:54:28.700" v="1553" actId="14100"/>
          <ac:grpSpMkLst>
            <pc:docMk/>
            <pc:sldMk cId="3855516893" sldId="336"/>
            <ac:grpSpMk id="36" creationId="{DF2A9F6B-9B45-4827-9414-8B3267A81933}"/>
          </ac:grpSpMkLst>
        </pc:grpChg>
        <pc:cxnChg chg="mod">
          <ac:chgData name="Carolyn  Wanjiku" userId="22b728df-3933-4c20-82bd-32914c06848e" providerId="ADAL" clId="{801486E8-9AEA-40E6-864F-9DF5DD3A5160}" dt="2019-08-09T05:55:46.122" v="1572" actId="692"/>
          <ac:cxnSpMkLst>
            <pc:docMk/>
            <pc:sldMk cId="3855516893" sldId="336"/>
            <ac:cxnSpMk id="37" creationId="{F9E8BE8F-1A06-40C7-9995-32CA5207E6E0}"/>
          </ac:cxnSpMkLst>
        </pc:cxnChg>
        <pc:cxnChg chg="mod">
          <ac:chgData name="Carolyn  Wanjiku" userId="22b728df-3933-4c20-82bd-32914c06848e" providerId="ADAL" clId="{801486E8-9AEA-40E6-864F-9DF5DD3A5160}" dt="2019-08-09T05:55:46.122" v="1572" actId="692"/>
          <ac:cxnSpMkLst>
            <pc:docMk/>
            <pc:sldMk cId="3855516893" sldId="336"/>
            <ac:cxnSpMk id="38" creationId="{D9D8DA55-18ED-4BB4-BF8C-C3EC5810089B}"/>
          </ac:cxnSpMkLst>
        </pc:cxnChg>
        <pc:cxnChg chg="mod">
          <ac:chgData name="Carolyn  Wanjiku" userId="22b728df-3933-4c20-82bd-32914c06848e" providerId="ADAL" clId="{801486E8-9AEA-40E6-864F-9DF5DD3A5160}" dt="2019-08-09T05:55:46.122" v="1572" actId="692"/>
          <ac:cxnSpMkLst>
            <pc:docMk/>
            <pc:sldMk cId="3855516893" sldId="336"/>
            <ac:cxnSpMk id="39" creationId="{F54D119E-906D-45D3-8C48-1D3EC89BC573}"/>
          </ac:cxnSpMkLst>
        </pc:cxnChg>
      </pc:sldChg>
      <pc:sldChg chg="add del ord">
        <pc:chgData name="Carolyn  Wanjiku" userId="22b728df-3933-4c20-82bd-32914c06848e" providerId="ADAL" clId="{801486E8-9AEA-40E6-864F-9DF5DD3A5160}" dt="2019-08-09T05:41:35.684" v="1383" actId="2696"/>
        <pc:sldMkLst>
          <pc:docMk/>
          <pc:sldMk cId="827645091" sldId="337"/>
        </pc:sldMkLst>
      </pc:sldChg>
      <pc:sldChg chg="delSp modSp add">
        <pc:chgData name="Carolyn  Wanjiku" userId="22b728df-3933-4c20-82bd-32914c06848e" providerId="ADAL" clId="{801486E8-9AEA-40E6-864F-9DF5DD3A5160}" dt="2019-08-09T05:59:44.387" v="1656" actId="1076"/>
        <pc:sldMkLst>
          <pc:docMk/>
          <pc:sldMk cId="3223188712" sldId="337"/>
        </pc:sldMkLst>
        <pc:spChg chg="del">
          <ac:chgData name="Carolyn  Wanjiku" userId="22b728df-3933-4c20-82bd-32914c06848e" providerId="ADAL" clId="{801486E8-9AEA-40E6-864F-9DF5DD3A5160}" dt="2019-08-09T05:57:46.064" v="1581" actId="478"/>
          <ac:spMkLst>
            <pc:docMk/>
            <pc:sldMk cId="3223188712" sldId="337"/>
            <ac:spMk id="34" creationId="{53BE6E1B-0B04-40F6-82F9-13E586617B3F}"/>
          </ac:spMkLst>
        </pc:spChg>
        <pc:spChg chg="mod">
          <ac:chgData name="Carolyn  Wanjiku" userId="22b728df-3933-4c20-82bd-32914c06848e" providerId="ADAL" clId="{801486E8-9AEA-40E6-864F-9DF5DD3A5160}" dt="2019-08-09T05:59:41.674" v="1655" actId="14100"/>
          <ac:spMkLst>
            <pc:docMk/>
            <pc:sldMk cId="3223188712" sldId="337"/>
            <ac:spMk id="35" creationId="{55CC4140-B97C-4007-B9FF-E9649C8FA0FA}"/>
          </ac:spMkLst>
        </pc:spChg>
        <pc:spChg chg="del">
          <ac:chgData name="Carolyn  Wanjiku" userId="22b728df-3933-4c20-82bd-32914c06848e" providerId="ADAL" clId="{801486E8-9AEA-40E6-864F-9DF5DD3A5160}" dt="2019-08-09T05:57:48.586" v="1582" actId="478"/>
          <ac:spMkLst>
            <pc:docMk/>
            <pc:sldMk cId="3223188712" sldId="337"/>
            <ac:spMk id="40" creationId="{2E206989-1AEC-42AE-ADDE-CC479F8B8F59}"/>
          </ac:spMkLst>
        </pc:spChg>
        <pc:spChg chg="del mod">
          <ac:chgData name="Carolyn  Wanjiku" userId="22b728df-3933-4c20-82bd-32914c06848e" providerId="ADAL" clId="{801486E8-9AEA-40E6-864F-9DF5DD3A5160}" dt="2019-08-09T05:57:50.996" v="1583" actId="478"/>
          <ac:spMkLst>
            <pc:docMk/>
            <pc:sldMk cId="3223188712" sldId="337"/>
            <ac:spMk id="41" creationId="{50FF7930-A936-432D-8348-9A98853B2608}"/>
          </ac:spMkLst>
        </pc:spChg>
        <pc:spChg chg="mod">
          <ac:chgData name="Carolyn  Wanjiku" userId="22b728df-3933-4c20-82bd-32914c06848e" providerId="ADAL" clId="{801486E8-9AEA-40E6-864F-9DF5DD3A5160}" dt="2019-08-09T05:59:38.051" v="1654" actId="1076"/>
          <ac:spMkLst>
            <pc:docMk/>
            <pc:sldMk cId="3223188712" sldId="337"/>
            <ac:spMk id="42" creationId="{47007B58-BA7A-4AEA-9032-4C7847C16121}"/>
          </ac:spMkLst>
        </pc:spChg>
        <pc:spChg chg="mod">
          <ac:chgData name="Carolyn  Wanjiku" userId="22b728df-3933-4c20-82bd-32914c06848e" providerId="ADAL" clId="{801486E8-9AEA-40E6-864F-9DF5DD3A5160}" dt="2019-08-09T05:59:44.387" v="1656" actId="1076"/>
          <ac:spMkLst>
            <pc:docMk/>
            <pc:sldMk cId="3223188712" sldId="337"/>
            <ac:spMk id="43" creationId="{99AC4727-8C1F-4BFA-A7A3-A83ABE2F6FFA}"/>
          </ac:spMkLst>
        </pc:spChg>
        <pc:grpChg chg="mod">
          <ac:chgData name="Carolyn  Wanjiku" userId="22b728df-3933-4c20-82bd-32914c06848e" providerId="ADAL" clId="{801486E8-9AEA-40E6-864F-9DF5DD3A5160}" dt="2019-08-09T05:58:25.922" v="1632" actId="14100"/>
          <ac:grpSpMkLst>
            <pc:docMk/>
            <pc:sldMk cId="3223188712" sldId="337"/>
            <ac:grpSpMk id="36" creationId="{DF2A9F6B-9B45-4827-9414-8B3267A81933}"/>
          </ac:grpSpMkLst>
        </pc:grpChg>
      </pc:sldChg>
      <pc:sldChg chg="addSp delSp modSp add ord">
        <pc:chgData name="Carolyn  Wanjiku" userId="22b728df-3933-4c20-82bd-32914c06848e" providerId="ADAL" clId="{801486E8-9AEA-40E6-864F-9DF5DD3A5160}" dt="2019-08-09T06:10:19.821" v="1812" actId="20577"/>
        <pc:sldMkLst>
          <pc:docMk/>
          <pc:sldMk cId="919421689" sldId="338"/>
        </pc:sldMkLst>
        <pc:spChg chg="add del mod">
          <ac:chgData name="Carolyn  Wanjiku" userId="22b728df-3933-4c20-82bd-32914c06848e" providerId="ADAL" clId="{801486E8-9AEA-40E6-864F-9DF5DD3A5160}" dt="2019-08-09T06:07:11.551" v="1745" actId="478"/>
          <ac:spMkLst>
            <pc:docMk/>
            <pc:sldMk cId="919421689" sldId="338"/>
            <ac:spMk id="9" creationId="{9F264738-BB90-4869-B024-88A439BEB4FB}"/>
          </ac:spMkLst>
        </pc:spChg>
        <pc:spChg chg="add mod ord">
          <ac:chgData name="Carolyn  Wanjiku" userId="22b728df-3933-4c20-82bd-32914c06848e" providerId="ADAL" clId="{801486E8-9AEA-40E6-864F-9DF5DD3A5160}" dt="2019-08-09T06:08:56.338" v="1769" actId="1076"/>
          <ac:spMkLst>
            <pc:docMk/>
            <pc:sldMk cId="919421689" sldId="338"/>
            <ac:spMk id="10" creationId="{6B9C894B-2F4F-497C-8C17-13C5771C0E30}"/>
          </ac:spMkLst>
        </pc:spChg>
        <pc:spChg chg="add mod">
          <ac:chgData name="Carolyn  Wanjiku" userId="22b728df-3933-4c20-82bd-32914c06848e" providerId="ADAL" clId="{801486E8-9AEA-40E6-864F-9DF5DD3A5160}" dt="2019-08-09T06:10:19.821" v="1812" actId="20577"/>
          <ac:spMkLst>
            <pc:docMk/>
            <pc:sldMk cId="919421689" sldId="338"/>
            <ac:spMk id="23" creationId="{4A809456-9E31-4965-9CFC-C97CC0DEE562}"/>
          </ac:spMkLst>
        </pc:spChg>
        <pc:spChg chg="add mod">
          <ac:chgData name="Carolyn  Wanjiku" userId="22b728df-3933-4c20-82bd-32914c06848e" providerId="ADAL" clId="{801486E8-9AEA-40E6-864F-9DF5DD3A5160}" dt="2019-08-09T06:09:43.466" v="1791" actId="1076"/>
          <ac:spMkLst>
            <pc:docMk/>
            <pc:sldMk cId="919421689" sldId="338"/>
            <ac:spMk id="24" creationId="{B0EE6B5B-C2AE-4E81-964E-CA1E2EDFDF3A}"/>
          </ac:spMkLst>
        </pc:spChg>
        <pc:spChg chg="add mod ord">
          <ac:chgData name="Carolyn  Wanjiku" userId="22b728df-3933-4c20-82bd-32914c06848e" providerId="ADAL" clId="{801486E8-9AEA-40E6-864F-9DF5DD3A5160}" dt="2019-08-09T06:08:59.081" v="1770" actId="1076"/>
          <ac:spMkLst>
            <pc:docMk/>
            <pc:sldMk cId="919421689" sldId="338"/>
            <ac:spMk id="27" creationId="{CC326B48-C58F-4C10-85ED-5394E2F1070F}"/>
          </ac:spMkLst>
        </pc:spChg>
        <pc:spChg chg="del mod">
          <ac:chgData name="Carolyn  Wanjiku" userId="22b728df-3933-4c20-82bd-32914c06848e" providerId="ADAL" clId="{801486E8-9AEA-40E6-864F-9DF5DD3A5160}" dt="2019-08-09T06:03:28.893" v="1697" actId="478"/>
          <ac:spMkLst>
            <pc:docMk/>
            <pc:sldMk cId="919421689" sldId="338"/>
            <ac:spMk id="281" creationId="{00000000-0000-0000-0000-000000000000}"/>
          </ac:spMkLst>
        </pc:spChg>
        <pc:spChg chg="add del">
          <ac:chgData name="Carolyn  Wanjiku" userId="22b728df-3933-4c20-82bd-32914c06848e" providerId="ADAL" clId="{801486E8-9AEA-40E6-864F-9DF5DD3A5160}" dt="2019-08-09T06:03:26.723" v="1696" actId="478"/>
          <ac:spMkLst>
            <pc:docMk/>
            <pc:sldMk cId="919421689" sldId="338"/>
            <ac:spMk id="282" creationId="{00000000-0000-0000-0000-000000000000}"/>
          </ac:spMkLst>
        </pc:spChg>
        <pc:spChg chg="mod">
          <ac:chgData name="Carolyn  Wanjiku" userId="22b728df-3933-4c20-82bd-32914c06848e" providerId="ADAL" clId="{801486E8-9AEA-40E6-864F-9DF5DD3A5160}" dt="2019-08-09T06:03:46.982" v="1702" actId="164"/>
          <ac:spMkLst>
            <pc:docMk/>
            <pc:sldMk cId="919421689" sldId="338"/>
            <ac:spMk id="283" creationId="{00000000-0000-0000-0000-000000000000}"/>
          </ac:spMkLst>
        </pc:spChg>
        <pc:spChg chg="add del mod">
          <ac:chgData name="Carolyn  Wanjiku" userId="22b728df-3933-4c20-82bd-32914c06848e" providerId="ADAL" clId="{801486E8-9AEA-40E6-864F-9DF5DD3A5160}" dt="2019-08-09T06:03:06.986" v="1690" actId="164"/>
          <ac:spMkLst>
            <pc:docMk/>
            <pc:sldMk cId="919421689" sldId="338"/>
            <ac:spMk id="284" creationId="{00000000-0000-0000-0000-000000000000}"/>
          </ac:spMkLst>
        </pc:spChg>
        <pc:spChg chg="mod">
          <ac:chgData name="Carolyn  Wanjiku" userId="22b728df-3933-4c20-82bd-32914c06848e" providerId="ADAL" clId="{801486E8-9AEA-40E6-864F-9DF5DD3A5160}" dt="2019-08-09T06:03:20.149" v="1695" actId="164"/>
          <ac:spMkLst>
            <pc:docMk/>
            <pc:sldMk cId="919421689" sldId="338"/>
            <ac:spMk id="285" creationId="{00000000-0000-0000-0000-000000000000}"/>
          </ac:spMkLst>
        </pc:spChg>
        <pc:spChg chg="mod ord">
          <ac:chgData name="Carolyn  Wanjiku" userId="22b728df-3933-4c20-82bd-32914c06848e" providerId="ADAL" clId="{801486E8-9AEA-40E6-864F-9DF5DD3A5160}" dt="2019-08-09T06:08:26.538" v="1763" actId="1076"/>
          <ac:spMkLst>
            <pc:docMk/>
            <pc:sldMk cId="919421689" sldId="338"/>
            <ac:spMk id="286" creationId="{00000000-0000-0000-0000-000000000000}"/>
          </ac:spMkLst>
        </pc:spChg>
        <pc:spChg chg="add del mod">
          <ac:chgData name="Carolyn  Wanjiku" userId="22b728df-3933-4c20-82bd-32914c06848e" providerId="ADAL" clId="{801486E8-9AEA-40E6-864F-9DF5DD3A5160}" dt="2019-08-09T06:09:02.874" v="1771" actId="1076"/>
          <ac:spMkLst>
            <pc:docMk/>
            <pc:sldMk cId="919421689" sldId="338"/>
            <ac:spMk id="287" creationId="{00000000-0000-0000-0000-000000000000}"/>
          </ac:spMkLst>
        </pc:spChg>
        <pc:spChg chg="del mod">
          <ac:chgData name="Carolyn  Wanjiku" userId="22b728df-3933-4c20-82bd-32914c06848e" providerId="ADAL" clId="{801486E8-9AEA-40E6-864F-9DF5DD3A5160}" dt="2019-08-09T06:05:43.086" v="1725" actId="478"/>
          <ac:spMkLst>
            <pc:docMk/>
            <pc:sldMk cId="919421689" sldId="338"/>
            <ac:spMk id="288" creationId="{00000000-0000-0000-0000-000000000000}"/>
          </ac:spMkLst>
        </pc:spChg>
        <pc:spChg chg="del">
          <ac:chgData name="Carolyn  Wanjiku" userId="22b728df-3933-4c20-82bd-32914c06848e" providerId="ADAL" clId="{801486E8-9AEA-40E6-864F-9DF5DD3A5160}" dt="2019-08-09T06:02:53.217" v="1688" actId="478"/>
          <ac:spMkLst>
            <pc:docMk/>
            <pc:sldMk cId="919421689" sldId="338"/>
            <ac:spMk id="289" creationId="{00000000-0000-0000-0000-000000000000}"/>
          </ac:spMkLst>
        </pc:spChg>
        <pc:spChg chg="del">
          <ac:chgData name="Carolyn  Wanjiku" userId="22b728df-3933-4c20-82bd-32914c06848e" providerId="ADAL" clId="{801486E8-9AEA-40E6-864F-9DF5DD3A5160}" dt="2019-08-09T06:02:55.882" v="1689" actId="478"/>
          <ac:spMkLst>
            <pc:docMk/>
            <pc:sldMk cId="919421689" sldId="338"/>
            <ac:spMk id="290" creationId="{00000000-0000-0000-0000-000000000000}"/>
          </ac:spMkLst>
        </pc:spChg>
        <pc:spChg chg="mod">
          <ac:chgData name="Carolyn  Wanjiku" userId="22b728df-3933-4c20-82bd-32914c06848e" providerId="ADAL" clId="{801486E8-9AEA-40E6-864F-9DF5DD3A5160}" dt="2019-08-09T06:03:46.982" v="1702" actId="164"/>
          <ac:spMkLst>
            <pc:docMk/>
            <pc:sldMk cId="919421689" sldId="338"/>
            <ac:spMk id="291" creationId="{00000000-0000-0000-0000-000000000000}"/>
          </ac:spMkLst>
        </pc:spChg>
        <pc:spChg chg="mod">
          <ac:chgData name="Carolyn  Wanjiku" userId="22b728df-3933-4c20-82bd-32914c06848e" providerId="ADAL" clId="{801486E8-9AEA-40E6-864F-9DF5DD3A5160}" dt="2019-08-09T06:03:20.149" v="1695" actId="164"/>
          <ac:spMkLst>
            <pc:docMk/>
            <pc:sldMk cId="919421689" sldId="338"/>
            <ac:spMk id="292" creationId="{00000000-0000-0000-0000-000000000000}"/>
          </ac:spMkLst>
        </pc:spChg>
        <pc:spChg chg="add del mod">
          <ac:chgData name="Carolyn  Wanjiku" userId="22b728df-3933-4c20-82bd-32914c06848e" providerId="ADAL" clId="{801486E8-9AEA-40E6-864F-9DF5DD3A5160}" dt="2019-08-09T06:03:06.986" v="1690" actId="164"/>
          <ac:spMkLst>
            <pc:docMk/>
            <pc:sldMk cId="919421689" sldId="338"/>
            <ac:spMk id="293" creationId="{00000000-0000-0000-0000-000000000000}"/>
          </ac:spMkLst>
        </pc:spChg>
        <pc:grpChg chg="add mod">
          <ac:chgData name="Carolyn  Wanjiku" userId="22b728df-3933-4c20-82bd-32914c06848e" providerId="ADAL" clId="{801486E8-9AEA-40E6-864F-9DF5DD3A5160}" dt="2019-08-09T06:02:19.574" v="1674" actId="164"/>
          <ac:grpSpMkLst>
            <pc:docMk/>
            <pc:sldMk cId="919421689" sldId="338"/>
            <ac:grpSpMk id="2" creationId="{3D939856-9E8C-4572-9516-2623B5A19FD8}"/>
          </ac:grpSpMkLst>
        </pc:grpChg>
        <pc:grpChg chg="mod topLvl">
          <ac:chgData name="Carolyn  Wanjiku" userId="22b728df-3933-4c20-82bd-32914c06848e" providerId="ADAL" clId="{801486E8-9AEA-40E6-864F-9DF5DD3A5160}" dt="2019-08-09T06:09:58.738" v="1794" actId="1076"/>
          <ac:grpSpMkLst>
            <pc:docMk/>
            <pc:sldMk cId="919421689" sldId="338"/>
            <ac:grpSpMk id="2" creationId="{9F70D679-44AA-4C15-9EA1-A0185BDF263D}"/>
          </ac:grpSpMkLst>
        </pc:grpChg>
        <pc:grpChg chg="add mod topLvl">
          <ac:chgData name="Carolyn  Wanjiku" userId="22b728df-3933-4c20-82bd-32914c06848e" providerId="ADAL" clId="{801486E8-9AEA-40E6-864F-9DF5DD3A5160}" dt="2019-08-09T06:09:47.289" v="1792" actId="1076"/>
          <ac:grpSpMkLst>
            <pc:docMk/>
            <pc:sldMk cId="919421689" sldId="338"/>
            <ac:grpSpMk id="3" creationId="{8B0EDBC2-F1DF-494A-8DFB-0CFC1F9CEB6B}"/>
          </ac:grpSpMkLst>
        </pc:grpChg>
        <pc:grpChg chg="add mod">
          <ac:chgData name="Carolyn  Wanjiku" userId="22b728df-3933-4c20-82bd-32914c06848e" providerId="ADAL" clId="{801486E8-9AEA-40E6-864F-9DF5DD3A5160}" dt="2019-08-09T06:03:16.268" v="1694" actId="164"/>
          <ac:grpSpMkLst>
            <pc:docMk/>
            <pc:sldMk cId="919421689" sldId="338"/>
            <ac:grpSpMk id="4" creationId="{0BD3E866-0557-42EC-B7D1-711E4946F5BE}"/>
          </ac:grpSpMkLst>
        </pc:grpChg>
        <pc:grpChg chg="add del mod topLvl">
          <ac:chgData name="Carolyn  Wanjiku" userId="22b728df-3933-4c20-82bd-32914c06848e" providerId="ADAL" clId="{801486E8-9AEA-40E6-864F-9DF5DD3A5160}" dt="2019-08-09T06:05:38.743" v="1723" actId="478"/>
          <ac:grpSpMkLst>
            <pc:docMk/>
            <pc:sldMk cId="919421689" sldId="338"/>
            <ac:grpSpMk id="5" creationId="{A3F72264-3702-443F-B583-2F6C938FD2D1}"/>
          </ac:grpSpMkLst>
        </pc:grpChg>
        <pc:grpChg chg="add mod">
          <ac:chgData name="Carolyn  Wanjiku" userId="22b728df-3933-4c20-82bd-32914c06848e" providerId="ADAL" clId="{801486E8-9AEA-40E6-864F-9DF5DD3A5160}" dt="2019-08-09T06:03:43.398" v="1701" actId="164"/>
          <ac:grpSpMkLst>
            <pc:docMk/>
            <pc:sldMk cId="919421689" sldId="338"/>
            <ac:grpSpMk id="6" creationId="{55B14403-F6BC-4AC1-8DDB-06E9333FC901}"/>
          </ac:grpSpMkLst>
        </pc:grpChg>
        <pc:grpChg chg="add del mod">
          <ac:chgData name="Carolyn  Wanjiku" userId="22b728df-3933-4c20-82bd-32914c06848e" providerId="ADAL" clId="{801486E8-9AEA-40E6-864F-9DF5DD3A5160}" dt="2019-08-09T06:05:31.966" v="1721" actId="478"/>
          <ac:grpSpMkLst>
            <pc:docMk/>
            <pc:sldMk cId="919421689" sldId="338"/>
            <ac:grpSpMk id="7" creationId="{9F70D679-44AA-4C15-9EA1-A0185BDF263D}"/>
          </ac:grpSpMkLst>
        </pc:grpChg>
        <pc:grpChg chg="add del mod">
          <ac:chgData name="Carolyn  Wanjiku" userId="22b728df-3933-4c20-82bd-32914c06848e" providerId="ADAL" clId="{801486E8-9AEA-40E6-864F-9DF5DD3A5160}" dt="2019-08-09T06:05:36.937" v="1722" actId="165"/>
          <ac:grpSpMkLst>
            <pc:docMk/>
            <pc:sldMk cId="919421689" sldId="338"/>
            <ac:grpSpMk id="8" creationId="{BB956CEA-A794-4252-B42A-5F4364A948E6}"/>
          </ac:grpSpMkLst>
        </pc:grpChg>
      </pc:sldChg>
      <pc:sldChg chg="addSp delSp modSp add">
        <pc:chgData name="Carolyn  Wanjiku" userId="22b728df-3933-4c20-82bd-32914c06848e" providerId="ADAL" clId="{801486E8-9AEA-40E6-864F-9DF5DD3A5160}" dt="2019-08-09T06:28:41.228" v="2028" actId="167"/>
        <pc:sldMkLst>
          <pc:docMk/>
          <pc:sldMk cId="2044964090" sldId="339"/>
        </pc:sldMkLst>
        <pc:spChg chg="del">
          <ac:chgData name="Carolyn  Wanjiku" userId="22b728df-3933-4c20-82bd-32914c06848e" providerId="ADAL" clId="{801486E8-9AEA-40E6-864F-9DF5DD3A5160}" dt="2019-08-09T06:14:18.239" v="1878" actId="478"/>
          <ac:spMkLst>
            <pc:docMk/>
            <pc:sldMk cId="2044964090" sldId="339"/>
            <ac:spMk id="2" creationId="{ACA1A447-FC2C-4405-B0B7-BB3B2ED2B092}"/>
          </ac:spMkLst>
        </pc:spChg>
        <pc:spChg chg="del">
          <ac:chgData name="Carolyn  Wanjiku" userId="22b728df-3933-4c20-82bd-32914c06848e" providerId="ADAL" clId="{801486E8-9AEA-40E6-864F-9DF5DD3A5160}" dt="2019-08-09T06:14:20.224" v="1879" actId="478"/>
          <ac:spMkLst>
            <pc:docMk/>
            <pc:sldMk cId="2044964090" sldId="339"/>
            <ac:spMk id="3" creationId="{9D3F53A2-1D70-438B-AA82-B7350CB1DEBC}"/>
          </ac:spMkLst>
        </pc:spChg>
        <pc:spChg chg="add mod">
          <ac:chgData name="Carolyn  Wanjiku" userId="22b728df-3933-4c20-82bd-32914c06848e" providerId="ADAL" clId="{801486E8-9AEA-40E6-864F-9DF5DD3A5160}" dt="2019-08-09T06:27:22.256" v="2020" actId="108"/>
          <ac:spMkLst>
            <pc:docMk/>
            <pc:sldMk cId="2044964090" sldId="339"/>
            <ac:spMk id="3" creationId="{D80E2CEF-BBFB-4656-8D8A-41160F4757E5}"/>
          </ac:spMkLst>
        </pc:spChg>
        <pc:spChg chg="add mod">
          <ac:chgData name="Carolyn  Wanjiku" userId="22b728df-3933-4c20-82bd-32914c06848e" providerId="ADAL" clId="{801486E8-9AEA-40E6-864F-9DF5DD3A5160}" dt="2019-08-09T06:27:48.463" v="2024" actId="1076"/>
          <ac:spMkLst>
            <pc:docMk/>
            <pc:sldMk cId="2044964090" sldId="339"/>
            <ac:spMk id="4" creationId="{7FA5E6A2-8209-41E9-9710-38042027B9B4}"/>
          </ac:spMkLst>
        </pc:spChg>
        <pc:spChg chg="add mod">
          <ac:chgData name="Carolyn  Wanjiku" userId="22b728df-3933-4c20-82bd-32914c06848e" providerId="ADAL" clId="{801486E8-9AEA-40E6-864F-9DF5DD3A5160}" dt="2019-08-09T06:27:16.434" v="2019" actId="108"/>
          <ac:spMkLst>
            <pc:docMk/>
            <pc:sldMk cId="2044964090" sldId="339"/>
            <ac:spMk id="5" creationId="{D987AE25-5872-4799-A727-A4C92BA3C34F}"/>
          </ac:spMkLst>
        </pc:spChg>
        <pc:spChg chg="add mod">
          <ac:chgData name="Carolyn  Wanjiku" userId="22b728df-3933-4c20-82bd-32914c06848e" providerId="ADAL" clId="{801486E8-9AEA-40E6-864F-9DF5DD3A5160}" dt="2019-08-09T06:27:07.003" v="2018" actId="108"/>
          <ac:spMkLst>
            <pc:docMk/>
            <pc:sldMk cId="2044964090" sldId="339"/>
            <ac:spMk id="6" creationId="{A79E6749-1100-4B79-9A03-25C21AEA691E}"/>
          </ac:spMkLst>
        </pc:spChg>
        <pc:spChg chg="add mod">
          <ac:chgData name="Carolyn  Wanjiku" userId="22b728df-3933-4c20-82bd-32914c06848e" providerId="ADAL" clId="{801486E8-9AEA-40E6-864F-9DF5DD3A5160}" dt="2019-08-09T06:26:56.083" v="2016" actId="108"/>
          <ac:spMkLst>
            <pc:docMk/>
            <pc:sldMk cId="2044964090" sldId="339"/>
            <ac:spMk id="7" creationId="{7F3F2DF2-FFFB-4C7A-A4A8-6CE978838FDC}"/>
          </ac:spMkLst>
        </pc:spChg>
        <pc:spChg chg="add mod">
          <ac:chgData name="Carolyn  Wanjiku" userId="22b728df-3933-4c20-82bd-32914c06848e" providerId="ADAL" clId="{801486E8-9AEA-40E6-864F-9DF5DD3A5160}" dt="2019-08-09T06:27:03.482" v="2017" actId="108"/>
          <ac:spMkLst>
            <pc:docMk/>
            <pc:sldMk cId="2044964090" sldId="339"/>
            <ac:spMk id="8" creationId="{63EE63BE-9EB8-4E0B-BF86-C9C2A6F79311}"/>
          </ac:spMkLst>
        </pc:spChg>
        <pc:spChg chg="add mod">
          <ac:chgData name="Carolyn  Wanjiku" userId="22b728df-3933-4c20-82bd-32914c06848e" providerId="ADAL" clId="{801486E8-9AEA-40E6-864F-9DF5DD3A5160}" dt="2019-08-09T06:26:51.634" v="2015" actId="108"/>
          <ac:spMkLst>
            <pc:docMk/>
            <pc:sldMk cId="2044964090" sldId="339"/>
            <ac:spMk id="9" creationId="{26BCE0F6-28CD-4EC5-8DC7-B8F09703C633}"/>
          </ac:spMkLst>
        </pc:spChg>
        <pc:spChg chg="add mod">
          <ac:chgData name="Carolyn  Wanjiku" userId="22b728df-3933-4c20-82bd-32914c06848e" providerId="ADAL" clId="{801486E8-9AEA-40E6-864F-9DF5DD3A5160}" dt="2019-08-09T06:26:05.763" v="2009" actId="164"/>
          <ac:spMkLst>
            <pc:docMk/>
            <pc:sldMk cId="2044964090" sldId="339"/>
            <ac:spMk id="10" creationId="{9D681B5A-EF15-4326-8BD8-B66DD2C64922}"/>
          </ac:spMkLst>
        </pc:spChg>
        <pc:spChg chg="add mod">
          <ac:chgData name="Carolyn  Wanjiku" userId="22b728df-3933-4c20-82bd-32914c06848e" providerId="ADAL" clId="{801486E8-9AEA-40E6-864F-9DF5DD3A5160}" dt="2019-08-09T06:26:05.763" v="2009" actId="164"/>
          <ac:spMkLst>
            <pc:docMk/>
            <pc:sldMk cId="2044964090" sldId="339"/>
            <ac:spMk id="11" creationId="{7B8AF477-4203-41DE-AD7A-8D13617690C2}"/>
          </ac:spMkLst>
        </pc:spChg>
        <pc:spChg chg="add mod">
          <ac:chgData name="Carolyn  Wanjiku" userId="22b728df-3933-4c20-82bd-32914c06848e" providerId="ADAL" clId="{801486E8-9AEA-40E6-864F-9DF5DD3A5160}" dt="2019-08-09T06:26:05.763" v="2009" actId="164"/>
          <ac:spMkLst>
            <pc:docMk/>
            <pc:sldMk cId="2044964090" sldId="339"/>
            <ac:spMk id="12" creationId="{67C31E84-D0EA-4C16-BD17-B645825A9E7E}"/>
          </ac:spMkLst>
        </pc:spChg>
        <pc:spChg chg="add mod">
          <ac:chgData name="Carolyn  Wanjiku" userId="22b728df-3933-4c20-82bd-32914c06848e" providerId="ADAL" clId="{801486E8-9AEA-40E6-864F-9DF5DD3A5160}" dt="2019-08-09T06:26:05.763" v="2009" actId="164"/>
          <ac:spMkLst>
            <pc:docMk/>
            <pc:sldMk cId="2044964090" sldId="339"/>
            <ac:spMk id="13" creationId="{B5120844-862B-4E75-AA30-CA94A480A236}"/>
          </ac:spMkLst>
        </pc:spChg>
        <pc:spChg chg="add mod">
          <ac:chgData name="Carolyn  Wanjiku" userId="22b728df-3933-4c20-82bd-32914c06848e" providerId="ADAL" clId="{801486E8-9AEA-40E6-864F-9DF5DD3A5160}" dt="2019-08-09T06:26:05.763" v="2009" actId="164"/>
          <ac:spMkLst>
            <pc:docMk/>
            <pc:sldMk cId="2044964090" sldId="339"/>
            <ac:spMk id="14" creationId="{BB43AC77-A2F2-4E58-B69E-336154327437}"/>
          </ac:spMkLst>
        </pc:spChg>
        <pc:spChg chg="add mod ord">
          <ac:chgData name="Carolyn  Wanjiku" userId="22b728df-3933-4c20-82bd-32914c06848e" providerId="ADAL" clId="{801486E8-9AEA-40E6-864F-9DF5DD3A5160}" dt="2019-08-09T06:28:41.228" v="2028" actId="167"/>
          <ac:spMkLst>
            <pc:docMk/>
            <pc:sldMk cId="2044964090" sldId="339"/>
            <ac:spMk id="15" creationId="{79E980CC-1105-4169-9AFE-D0ECD88F7D92}"/>
          </ac:spMkLst>
        </pc:spChg>
        <pc:grpChg chg="add mod">
          <ac:chgData name="Carolyn  Wanjiku" userId="22b728df-3933-4c20-82bd-32914c06848e" providerId="ADAL" clId="{801486E8-9AEA-40E6-864F-9DF5DD3A5160}" dt="2019-08-09T06:26:05.763" v="2009" actId="164"/>
          <ac:grpSpMkLst>
            <pc:docMk/>
            <pc:sldMk cId="2044964090" sldId="339"/>
            <ac:grpSpMk id="2" creationId="{E8790AF2-0F78-4684-8C56-CBED3C784049}"/>
          </ac:grpSpMkLst>
        </pc:grpChg>
      </pc:sldChg>
      <pc:sldMasterChg chg="delSldLayout">
        <pc:chgData name="Carolyn  Wanjiku" userId="22b728df-3933-4c20-82bd-32914c06848e" providerId="ADAL" clId="{801486E8-9AEA-40E6-864F-9DF5DD3A5160}" dt="2019-08-09T05:20:02.378" v="1138" actId="2696"/>
        <pc:sldMasterMkLst>
          <pc:docMk/>
          <pc:sldMasterMk cId="0" sldId="2147483648"/>
        </pc:sldMasterMkLst>
        <pc:sldLayoutChg chg="del">
          <pc:chgData name="Carolyn  Wanjiku" userId="22b728df-3933-4c20-82bd-32914c06848e" providerId="ADAL" clId="{801486E8-9AEA-40E6-864F-9DF5DD3A5160}" dt="2019-08-09T05:19:33.089" v="1132" actId="2696"/>
          <pc:sldLayoutMkLst>
            <pc:docMk/>
            <pc:sldMasterMk cId="0" sldId="2147483648"/>
            <pc:sldLayoutMk cId="1237751162" sldId="2147483651"/>
          </pc:sldLayoutMkLst>
        </pc:sldLayoutChg>
        <pc:sldLayoutChg chg="del">
          <pc:chgData name="Carolyn  Wanjiku" userId="22b728df-3933-4c20-82bd-32914c06848e" providerId="ADAL" clId="{801486E8-9AEA-40E6-864F-9DF5DD3A5160}" dt="2019-08-09T05:20:02.378" v="1138" actId="2696"/>
          <pc:sldLayoutMkLst>
            <pc:docMk/>
            <pc:sldMasterMk cId="0" sldId="2147483648"/>
            <pc:sldLayoutMk cId="1817720641" sldId="2147483652"/>
          </pc:sldLayoutMkLst>
        </pc:sldLayoutChg>
        <pc:sldLayoutChg chg="del">
          <pc:chgData name="Carolyn  Wanjiku" userId="22b728df-3933-4c20-82bd-32914c06848e" providerId="ADAL" clId="{801486E8-9AEA-40E6-864F-9DF5DD3A5160}" dt="2019-08-09T05:18:27.076" v="1120" actId="2696"/>
          <pc:sldLayoutMkLst>
            <pc:docMk/>
            <pc:sldMasterMk cId="0" sldId="2147483648"/>
            <pc:sldLayoutMk cId="3778142869" sldId="2147483652"/>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1E-3"/>
          <c:y val="5.000000000000001E-3"/>
          <c:w val="0.99"/>
          <c:h val="0.98749999999999993"/>
        </c:manualLayout>
      </c:layout>
      <c:pieChart>
        <c:varyColors val="0"/>
        <c:ser>
          <c:idx val="0"/>
          <c:order val="0"/>
          <c:tx>
            <c:strRef>
              <c:f>Sheet1!$A$2</c:f>
              <c:strCache>
                <c:ptCount val="1"/>
                <c:pt idx="0">
                  <c:v>Sales</c:v>
                </c:pt>
              </c:strCache>
            </c:strRef>
          </c:tx>
          <c:spPr>
            <a:solidFill>
              <a:srgbClr val="1C9E7B"/>
            </a:solidFill>
            <a:ln w="12700" cap="flat">
              <a:noFill/>
              <a:miter lim="400000"/>
            </a:ln>
            <a:effectLst/>
          </c:spPr>
          <c:dPt>
            <c:idx val="1"/>
            <c:bubble3D val="0"/>
            <c:spPr>
              <a:solidFill>
                <a:srgbClr val="4AB694"/>
              </a:solidFill>
              <a:ln w="12700" cap="flat">
                <a:noFill/>
                <a:miter lim="400000"/>
              </a:ln>
              <a:effectLst/>
            </c:spPr>
            <c:extLst>
              <c:ext xmlns:c16="http://schemas.microsoft.com/office/drawing/2014/chart" uri="{C3380CC4-5D6E-409C-BE32-E72D297353CC}">
                <c16:uniqueId val="{00000002-66F7-4457-950B-9C53B6F66AA7}"/>
              </c:ext>
            </c:extLst>
          </c:dPt>
          <c:cat>
            <c:strRef>
              <c:f>Sheet1!$B$1:$C$1</c:f>
              <c:strCache>
                <c:ptCount val="2"/>
                <c:pt idx="0">
                  <c:v>1st Qtr</c:v>
                </c:pt>
                <c:pt idx="1">
                  <c:v>2nd Qtr</c:v>
                </c:pt>
              </c:strCache>
            </c:strRef>
          </c:cat>
          <c:val>
            <c:numRef>
              <c:f>Sheet1!$B$2:$C$2</c:f>
              <c:numCache>
                <c:formatCode>General</c:formatCode>
                <c:ptCount val="2"/>
                <c:pt idx="0">
                  <c:v>15</c:v>
                </c:pt>
                <c:pt idx="1">
                  <c:v>85</c:v>
                </c:pt>
              </c:numCache>
            </c:numRef>
          </c:val>
          <c:extLst>
            <c:ext xmlns:c16="http://schemas.microsoft.com/office/drawing/2014/chart" uri="{C3380CC4-5D6E-409C-BE32-E72D297353CC}">
              <c16:uniqueId val="{00000003-66F7-4457-950B-9C53B6F66AA7}"/>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zero"/>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1E-3"/>
          <c:y val="5.000000000000001E-3"/>
          <c:w val="0.99"/>
          <c:h val="0.98749999999999993"/>
        </c:manualLayout>
      </c:layout>
      <c:pieChart>
        <c:varyColors val="0"/>
        <c:ser>
          <c:idx val="0"/>
          <c:order val="0"/>
          <c:tx>
            <c:strRef>
              <c:f>Sheet1!$A$2</c:f>
              <c:strCache>
                <c:ptCount val="1"/>
                <c:pt idx="0">
                  <c:v>Sales</c:v>
                </c:pt>
              </c:strCache>
            </c:strRef>
          </c:tx>
          <c:spPr>
            <a:solidFill>
              <a:srgbClr val="1C9E7B"/>
            </a:solidFill>
            <a:ln w="12700" cap="flat">
              <a:noFill/>
              <a:miter lim="400000"/>
            </a:ln>
            <a:effectLst/>
          </c:spPr>
          <c:dPt>
            <c:idx val="0"/>
            <c:bubble3D val="0"/>
            <c:spPr>
              <a:solidFill>
                <a:srgbClr val="85A024"/>
              </a:solidFill>
              <a:ln w="12700" cap="flat">
                <a:noFill/>
                <a:miter lim="400000"/>
              </a:ln>
              <a:effectLst/>
            </c:spPr>
            <c:extLst>
              <c:ext xmlns:c16="http://schemas.microsoft.com/office/drawing/2014/chart" uri="{C3380CC4-5D6E-409C-BE32-E72D297353CC}">
                <c16:uniqueId val="{00000001-D670-4149-9D4E-377E49785312}"/>
              </c:ext>
            </c:extLst>
          </c:dPt>
          <c:dPt>
            <c:idx val="1"/>
            <c:bubble3D val="0"/>
            <c:spPr>
              <a:solidFill>
                <a:srgbClr val="B2D235"/>
              </a:solidFill>
              <a:ln w="12700" cap="flat">
                <a:noFill/>
                <a:miter lim="400000"/>
              </a:ln>
              <a:effectLst/>
            </c:spPr>
            <c:extLst>
              <c:ext xmlns:c16="http://schemas.microsoft.com/office/drawing/2014/chart" uri="{C3380CC4-5D6E-409C-BE32-E72D297353CC}">
                <c16:uniqueId val="{00000003-D670-4149-9D4E-377E49785312}"/>
              </c:ext>
            </c:extLst>
          </c:dPt>
          <c:cat>
            <c:strRef>
              <c:f>Sheet1!$B$1:$C$1</c:f>
              <c:strCache>
                <c:ptCount val="2"/>
                <c:pt idx="0">
                  <c:v>1st Qtr</c:v>
                </c:pt>
                <c:pt idx="1">
                  <c:v>2nd Qtr</c:v>
                </c:pt>
              </c:strCache>
            </c:strRef>
          </c:cat>
          <c:val>
            <c:numRef>
              <c:f>Sheet1!$B$2:$C$2</c:f>
              <c:numCache>
                <c:formatCode>General</c:formatCode>
                <c:ptCount val="2"/>
                <c:pt idx="0">
                  <c:v>35</c:v>
                </c:pt>
                <c:pt idx="1">
                  <c:v>65</c:v>
                </c:pt>
              </c:numCache>
            </c:numRef>
          </c:val>
          <c:extLst>
            <c:ext xmlns:c16="http://schemas.microsoft.com/office/drawing/2014/chart" uri="{C3380CC4-5D6E-409C-BE32-E72D297353CC}">
              <c16:uniqueId val="{00000004-D670-4149-9D4E-377E49785312}"/>
            </c:ext>
          </c:extLst>
        </c:ser>
        <c:dLbls>
          <c:showLegendKey val="0"/>
          <c:showVal val="0"/>
          <c:showCatName val="0"/>
          <c:showSerName val="0"/>
          <c:showPercent val="0"/>
          <c:showBubbleSize val="0"/>
          <c:showLeaderLines val="0"/>
        </c:dLbls>
        <c:firstSliceAng val="10"/>
      </c:pieChart>
      <c:spPr>
        <a:noFill/>
        <a:ln w="12700" cap="flat">
          <a:noFill/>
          <a:miter lim="400000"/>
        </a:ln>
        <a:effectLst/>
      </c:spPr>
    </c:plotArea>
    <c:plotVisOnly val="1"/>
    <c:dispBlanksAs val="zero"/>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1E-3"/>
          <c:y val="5.000000000000001E-3"/>
          <c:w val="0.99"/>
          <c:h val="0.98749999999999993"/>
        </c:manualLayout>
      </c:layout>
      <c:pieChart>
        <c:varyColors val="0"/>
        <c:ser>
          <c:idx val="0"/>
          <c:order val="0"/>
          <c:tx>
            <c:strRef>
              <c:f>Sheet1!$A$2</c:f>
              <c:strCache>
                <c:ptCount val="1"/>
                <c:pt idx="0">
                  <c:v>Sales</c:v>
                </c:pt>
              </c:strCache>
            </c:strRef>
          </c:tx>
          <c:spPr>
            <a:solidFill>
              <a:srgbClr val="1C9E7B"/>
            </a:solidFill>
            <a:ln w="12700" cap="flat">
              <a:noFill/>
              <a:miter lim="400000"/>
            </a:ln>
            <a:effectLst/>
          </c:spPr>
          <c:dPt>
            <c:idx val="0"/>
            <c:bubble3D val="0"/>
            <c:explosion val="1"/>
            <c:spPr>
              <a:solidFill>
                <a:schemeClr val="accent2"/>
              </a:solidFill>
              <a:ln w="12700" cap="flat">
                <a:noFill/>
                <a:miter lim="400000"/>
              </a:ln>
              <a:effectLst/>
            </c:spPr>
            <c:extLst>
              <c:ext xmlns:c16="http://schemas.microsoft.com/office/drawing/2014/chart" uri="{C3380CC4-5D6E-409C-BE32-E72D297353CC}">
                <c16:uniqueId val="{00000001-DF9C-441B-8A1E-82D80C8EEDBE}"/>
              </c:ext>
            </c:extLst>
          </c:dPt>
          <c:dPt>
            <c:idx val="1"/>
            <c:bubble3D val="0"/>
            <c:spPr>
              <a:solidFill>
                <a:schemeClr val="accent1"/>
              </a:solidFill>
              <a:ln w="12700" cap="flat">
                <a:noFill/>
                <a:miter lim="400000"/>
              </a:ln>
              <a:effectLst/>
            </c:spPr>
            <c:extLst>
              <c:ext xmlns:c16="http://schemas.microsoft.com/office/drawing/2014/chart" uri="{C3380CC4-5D6E-409C-BE32-E72D297353CC}">
                <c16:uniqueId val="{00000003-DF9C-441B-8A1E-82D80C8EEDBE}"/>
              </c:ext>
            </c:extLst>
          </c:dPt>
          <c:cat>
            <c:strRef>
              <c:f>Sheet1!$B$1:$C$1</c:f>
              <c:strCache>
                <c:ptCount val="2"/>
                <c:pt idx="0">
                  <c:v>1st Qtr</c:v>
                </c:pt>
                <c:pt idx="1">
                  <c:v>2nd Qtr</c:v>
                </c:pt>
              </c:strCache>
            </c:strRef>
          </c:cat>
          <c:val>
            <c:numRef>
              <c:f>Sheet1!$B$2:$C$2</c:f>
              <c:numCache>
                <c:formatCode>General</c:formatCode>
                <c:ptCount val="2"/>
                <c:pt idx="0">
                  <c:v>50</c:v>
                </c:pt>
                <c:pt idx="1">
                  <c:v>50</c:v>
                </c:pt>
              </c:numCache>
            </c:numRef>
          </c:val>
          <c:extLst>
            <c:ext xmlns:c16="http://schemas.microsoft.com/office/drawing/2014/chart" uri="{C3380CC4-5D6E-409C-BE32-E72D297353CC}">
              <c16:uniqueId val="{00000004-DF9C-441B-8A1E-82D80C8EEDBE}"/>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zero"/>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1E-3"/>
          <c:y val="5.000000000000001E-3"/>
          <c:w val="0.99"/>
          <c:h val="0.98749999999999993"/>
        </c:manualLayout>
      </c:layout>
      <c:pieChart>
        <c:varyColors val="0"/>
        <c:ser>
          <c:idx val="0"/>
          <c:order val="0"/>
          <c:tx>
            <c:strRef>
              <c:f>Sheet1!$A$2</c:f>
              <c:strCache>
                <c:ptCount val="1"/>
                <c:pt idx="0">
                  <c:v>Sales</c:v>
                </c:pt>
              </c:strCache>
            </c:strRef>
          </c:tx>
          <c:spPr>
            <a:solidFill>
              <a:srgbClr val="C83400"/>
            </a:solidFill>
            <a:ln w="12700" cap="flat">
              <a:noFill/>
              <a:miter lim="400000"/>
            </a:ln>
            <a:effectLst/>
          </c:spPr>
          <c:dPt>
            <c:idx val="1"/>
            <c:bubble3D val="0"/>
            <c:spPr>
              <a:solidFill>
                <a:srgbClr val="FF6430"/>
              </a:solidFill>
              <a:ln w="12700" cap="flat">
                <a:noFill/>
                <a:miter lim="400000"/>
              </a:ln>
              <a:effectLst/>
            </c:spPr>
            <c:extLst>
              <c:ext xmlns:c16="http://schemas.microsoft.com/office/drawing/2014/chart" uri="{C3380CC4-5D6E-409C-BE32-E72D297353CC}">
                <c16:uniqueId val="{00000003-3790-4961-8EA6-05BE3A14710E}"/>
              </c:ext>
            </c:extLst>
          </c:dPt>
          <c:cat>
            <c:strRef>
              <c:f>Sheet1!$B$1:$C$1</c:f>
              <c:strCache>
                <c:ptCount val="2"/>
                <c:pt idx="0">
                  <c:v>1st Qtr</c:v>
                </c:pt>
                <c:pt idx="1">
                  <c:v>2nd Qtr</c:v>
                </c:pt>
              </c:strCache>
            </c:strRef>
          </c:cat>
          <c:val>
            <c:numRef>
              <c:f>Sheet1!$B$2:$C$2</c:f>
              <c:numCache>
                <c:formatCode>General</c:formatCode>
                <c:ptCount val="2"/>
                <c:pt idx="0">
                  <c:v>76</c:v>
                </c:pt>
                <c:pt idx="1">
                  <c:v>24</c:v>
                </c:pt>
              </c:numCache>
            </c:numRef>
          </c:val>
          <c:extLst>
            <c:ext xmlns:c16="http://schemas.microsoft.com/office/drawing/2014/chart" uri="{C3380CC4-5D6E-409C-BE32-E72D297353CC}">
              <c16:uniqueId val="{00000004-3790-4961-8EA6-05BE3A14710E}"/>
            </c:ext>
          </c:extLst>
        </c:ser>
        <c:dLbls>
          <c:showLegendKey val="0"/>
          <c:showVal val="0"/>
          <c:showCatName val="0"/>
          <c:showSerName val="0"/>
          <c:showPercent val="0"/>
          <c:showBubbleSize val="0"/>
          <c:showLeaderLines val="0"/>
        </c:dLbls>
        <c:firstSliceAng val="10"/>
      </c:pieChart>
      <c:spPr>
        <a:noFill/>
        <a:ln w="12700" cap="flat">
          <a:noFill/>
          <a:miter lim="400000"/>
        </a:ln>
        <a:effectLst/>
      </c:spPr>
    </c:plotArea>
    <c:plotVisOnly val="1"/>
    <c:dispBlanksAs val="zero"/>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1E-3"/>
          <c:y val="5.000000000000001E-3"/>
          <c:w val="0.99"/>
          <c:h val="0.98749999999999993"/>
        </c:manualLayout>
      </c:layout>
      <c:pieChart>
        <c:varyColors val="0"/>
        <c:ser>
          <c:idx val="0"/>
          <c:order val="0"/>
          <c:tx>
            <c:strRef>
              <c:f>Sheet1!$A$2</c:f>
              <c:strCache>
                <c:ptCount val="1"/>
                <c:pt idx="0">
                  <c:v>Sales</c:v>
                </c:pt>
              </c:strCache>
            </c:strRef>
          </c:tx>
          <c:spPr>
            <a:solidFill>
              <a:srgbClr val="00A89D"/>
            </a:solidFill>
            <a:ln w="12700" cap="flat">
              <a:noFill/>
              <a:miter lim="400000"/>
            </a:ln>
            <a:effectLst/>
          </c:spPr>
          <c:dPt>
            <c:idx val="0"/>
            <c:bubble3D val="0"/>
            <c:explosion val="1"/>
            <c:spPr>
              <a:solidFill>
                <a:srgbClr val="007E75"/>
              </a:solidFill>
              <a:ln w="12700" cap="flat">
                <a:noFill/>
                <a:miter lim="400000"/>
              </a:ln>
              <a:effectLst/>
            </c:spPr>
            <c:extLst>
              <c:ext xmlns:c16="http://schemas.microsoft.com/office/drawing/2014/chart" uri="{C3380CC4-5D6E-409C-BE32-E72D297353CC}">
                <c16:uniqueId val="{00000001-5D14-4FDF-9325-7EAAE4650AE7}"/>
              </c:ext>
            </c:extLst>
          </c:dPt>
          <c:cat>
            <c:strRef>
              <c:f>Sheet1!$B$1:$C$1</c:f>
              <c:strCache>
                <c:ptCount val="2"/>
                <c:pt idx="0">
                  <c:v>1st Qtr</c:v>
                </c:pt>
                <c:pt idx="1">
                  <c:v>2nd Qtr</c:v>
                </c:pt>
              </c:strCache>
            </c:strRef>
          </c:cat>
          <c:val>
            <c:numRef>
              <c:f>Sheet1!$B$2:$C$2</c:f>
              <c:numCache>
                <c:formatCode>General</c:formatCode>
                <c:ptCount val="2"/>
                <c:pt idx="0">
                  <c:v>85</c:v>
                </c:pt>
                <c:pt idx="1">
                  <c:v>15</c:v>
                </c:pt>
              </c:numCache>
            </c:numRef>
          </c:val>
          <c:extLst>
            <c:ext xmlns:c16="http://schemas.microsoft.com/office/drawing/2014/chart" uri="{C3380CC4-5D6E-409C-BE32-E72D297353CC}">
              <c16:uniqueId val="{00000004-5D14-4FDF-9325-7EAAE4650AE7}"/>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zero"/>
    <c:showDLblsOverMax val="1"/>
  </c:chart>
  <c:spPr>
    <a:noFill/>
    <a:ln>
      <a:noFill/>
    </a:ln>
    <a:effectLst/>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ED8338-5D98-47F1-88D5-97F78C73AE85}"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2EC6675E-C03D-489F-8DC2-F9E9BF2759F9}">
      <dgm:prSet phldrT="[Text]"/>
      <dgm:spPr>
        <a:xfrm>
          <a:off x="339832" y="2461881"/>
          <a:ext cx="3078801" cy="2698750"/>
        </a:xfrm>
        <a:prstGeom prst="rect">
          <a:avLst/>
        </a:prstGeom>
        <a:noFill/>
        <a:ln>
          <a:noFill/>
        </a:ln>
        <a:effectLst/>
      </dgm:spPr>
      <dgm:t>
        <a:bodyPr/>
        <a:lstStyle/>
        <a:p>
          <a:pPr>
            <a:buNone/>
          </a:pPr>
          <a:r>
            <a:rPr lang="en-US" dirty="0">
              <a:solidFill>
                <a:sysClr val="windowText" lastClr="000000">
                  <a:hueOff val="0"/>
                  <a:satOff val="0"/>
                  <a:lumOff val="0"/>
                  <a:alphaOff val="0"/>
                </a:sysClr>
              </a:solidFill>
              <a:latin typeface="Calibri" panose="020F0502020204030204"/>
              <a:ea typeface="+mn-ea"/>
              <a:cs typeface="+mn-cs"/>
            </a:rPr>
            <a:t> </a:t>
          </a:r>
        </a:p>
      </dgm:t>
    </dgm:pt>
    <dgm:pt modelId="{E128C2CD-5408-4065-ABE6-B68A519DF078}" type="parTrans" cxnId="{C984B046-EDEA-4AF9-9C24-DA590D326FD6}">
      <dgm:prSet/>
      <dgm:spPr/>
      <dgm:t>
        <a:bodyPr/>
        <a:lstStyle/>
        <a:p>
          <a:endParaRPr lang="en-US"/>
        </a:p>
      </dgm:t>
    </dgm:pt>
    <dgm:pt modelId="{1AC93D68-2C81-4D2A-AB63-C717E6FD2808}" type="sibTrans" cxnId="{C984B046-EDEA-4AF9-9C24-DA590D326FD6}">
      <dgm:prSet/>
      <dgm:spPr/>
      <dgm:t>
        <a:bodyPr/>
        <a:lstStyle/>
        <a:p>
          <a:endParaRPr lang="en-US"/>
        </a:p>
      </dgm:t>
    </dgm:pt>
    <dgm:pt modelId="{3788F16A-C51F-464A-981D-462D00C2E81F}">
      <dgm:prSet phldrT="[Text]"/>
      <dgm:spPr>
        <a:xfrm>
          <a:off x="7877941" y="596569"/>
          <a:ext cx="3078801" cy="2698750"/>
        </a:xfrm>
        <a:prstGeom prst="rect">
          <a:avLst/>
        </a:prstGeom>
        <a:noFill/>
        <a:ln>
          <a:noFill/>
        </a:ln>
        <a:effectLst/>
      </dgm:spPr>
      <dgm:t>
        <a:bodyPr/>
        <a:lstStyle/>
        <a:p>
          <a:pPr>
            <a:buNone/>
          </a:pPr>
          <a:r>
            <a:rPr lang="en-US" dirty="0">
              <a:solidFill>
                <a:sysClr val="windowText" lastClr="000000">
                  <a:hueOff val="0"/>
                  <a:satOff val="0"/>
                  <a:lumOff val="0"/>
                  <a:alphaOff val="0"/>
                </a:sysClr>
              </a:solidFill>
              <a:latin typeface="Calibri" panose="020F0502020204030204"/>
              <a:ea typeface="+mn-ea"/>
              <a:cs typeface="+mn-cs"/>
            </a:rPr>
            <a:t> </a:t>
          </a:r>
        </a:p>
      </dgm:t>
    </dgm:pt>
    <dgm:pt modelId="{9445F439-CBB1-4D39-A67B-036BB718B575}" type="parTrans" cxnId="{EEA20015-7F74-42D1-AB10-EAEE197E40BE}">
      <dgm:prSet/>
      <dgm:spPr/>
      <dgm:t>
        <a:bodyPr/>
        <a:lstStyle/>
        <a:p>
          <a:endParaRPr lang="en-US"/>
        </a:p>
      </dgm:t>
    </dgm:pt>
    <dgm:pt modelId="{4A683F4E-DFF4-4500-88EA-48135B9D9309}" type="sibTrans" cxnId="{EEA20015-7F74-42D1-AB10-EAEE197E40BE}">
      <dgm:prSet/>
      <dgm:spPr/>
      <dgm:t>
        <a:bodyPr/>
        <a:lstStyle/>
        <a:p>
          <a:endParaRPr lang="en-US"/>
        </a:p>
      </dgm:t>
    </dgm:pt>
    <dgm:pt modelId="{85186198-E92B-4F0E-A8F5-07CF0B6B8F6E}">
      <dgm:prSet phldrT="[Text]"/>
      <dgm:spPr>
        <a:xfrm>
          <a:off x="4108887" y="1529225"/>
          <a:ext cx="3078801" cy="2698750"/>
        </a:xfrm>
        <a:prstGeom prst="rect">
          <a:avLst/>
        </a:prstGeom>
        <a:noFill/>
        <a:ln>
          <a:noFill/>
        </a:ln>
        <a:effectLst/>
      </dgm:spPr>
      <dgm:t>
        <a:bodyPr/>
        <a:lstStyle/>
        <a:p>
          <a:pPr>
            <a:buNone/>
          </a:pPr>
          <a:r>
            <a:rPr lang="en-US" dirty="0">
              <a:solidFill>
                <a:sysClr val="windowText" lastClr="000000">
                  <a:hueOff val="0"/>
                  <a:satOff val="0"/>
                  <a:lumOff val="0"/>
                  <a:alphaOff val="0"/>
                </a:sysClr>
              </a:solidFill>
              <a:latin typeface="Calibri" panose="020F0502020204030204"/>
              <a:ea typeface="+mn-ea"/>
              <a:cs typeface="+mn-cs"/>
            </a:rPr>
            <a:t> </a:t>
          </a:r>
        </a:p>
      </dgm:t>
    </dgm:pt>
    <dgm:pt modelId="{9EB6BD41-0813-4B18-959C-ED17AF7C10E6}" type="sibTrans" cxnId="{DC53D8FF-CA4D-43A4-BBB5-7EA74D9199E5}">
      <dgm:prSet/>
      <dgm:spPr/>
      <dgm:t>
        <a:bodyPr/>
        <a:lstStyle/>
        <a:p>
          <a:endParaRPr lang="en-US"/>
        </a:p>
      </dgm:t>
    </dgm:pt>
    <dgm:pt modelId="{D8CB46E2-C2FE-448B-BD69-B64BA52C69E5}" type="parTrans" cxnId="{DC53D8FF-CA4D-43A4-BBB5-7EA74D9199E5}">
      <dgm:prSet/>
      <dgm:spPr/>
      <dgm:t>
        <a:bodyPr/>
        <a:lstStyle/>
        <a:p>
          <a:endParaRPr lang="en-US"/>
        </a:p>
      </dgm:t>
    </dgm:pt>
    <dgm:pt modelId="{564ED3EB-1021-4443-93FE-E0371ACF4467}" type="pres">
      <dgm:prSet presAssocID="{DAED8338-5D98-47F1-88D5-97F78C73AE85}" presName="rootnode" presStyleCnt="0">
        <dgm:presLayoutVars>
          <dgm:chMax/>
          <dgm:chPref/>
          <dgm:dir/>
          <dgm:animLvl val="lvl"/>
        </dgm:presLayoutVars>
      </dgm:prSet>
      <dgm:spPr/>
      <dgm:t>
        <a:bodyPr/>
        <a:lstStyle/>
        <a:p>
          <a:endParaRPr lang="en-US"/>
        </a:p>
      </dgm:t>
    </dgm:pt>
    <dgm:pt modelId="{4E7AA1ED-AA97-444F-98D1-6D0BEB995637}" type="pres">
      <dgm:prSet presAssocID="{2EC6675E-C03D-489F-8DC2-F9E9BF2759F9}" presName="composite" presStyleCnt="0"/>
      <dgm:spPr/>
    </dgm:pt>
    <dgm:pt modelId="{E246D324-A784-4357-A434-6616A0BB7C38}" type="pres">
      <dgm:prSet presAssocID="{2EC6675E-C03D-489F-8DC2-F9E9BF2759F9}" presName="LShape" presStyleLbl="alignNode1" presStyleIdx="0" presStyleCnt="5"/>
      <dgm:spPr>
        <a:xfrm rot="5400000">
          <a:off x="681938" y="1442948"/>
          <a:ext cx="2049462" cy="3410259"/>
        </a:xfrm>
        <a:prstGeom prst="corner">
          <a:avLst>
            <a:gd name="adj1" fmla="val 16120"/>
            <a:gd name="adj2" fmla="val 16110"/>
          </a:avLst>
        </a:prstGeom>
        <a:solidFill>
          <a:schemeClr val="accent1"/>
        </a:solidFill>
        <a:ln w="12700" cap="flat" cmpd="sng" algn="ctr">
          <a:solidFill>
            <a:srgbClr val="2580B7">
              <a:hueOff val="0"/>
              <a:satOff val="0"/>
              <a:lumOff val="0"/>
              <a:alphaOff val="0"/>
            </a:srgbClr>
          </a:solidFill>
          <a:prstDash val="solid"/>
          <a:miter lim="800000"/>
        </a:ln>
        <a:effectLst/>
      </dgm:spPr>
    </dgm:pt>
    <dgm:pt modelId="{3C244796-B6D0-4BE1-9B98-1A4C3A9620E7}" type="pres">
      <dgm:prSet presAssocID="{2EC6675E-C03D-489F-8DC2-F9E9BF2759F9}" presName="ParentText" presStyleLbl="revTx" presStyleIdx="0" presStyleCnt="3">
        <dgm:presLayoutVars>
          <dgm:chMax val="0"/>
          <dgm:chPref val="0"/>
          <dgm:bulletEnabled val="1"/>
        </dgm:presLayoutVars>
      </dgm:prSet>
      <dgm:spPr/>
      <dgm:t>
        <a:bodyPr/>
        <a:lstStyle/>
        <a:p>
          <a:endParaRPr lang="en-US"/>
        </a:p>
      </dgm:t>
    </dgm:pt>
    <dgm:pt modelId="{97310072-6E9B-44F1-975A-73004FB788B2}" type="pres">
      <dgm:prSet presAssocID="{2EC6675E-C03D-489F-8DC2-F9E9BF2759F9}" presName="Triangle" presStyleLbl="alignNode1" presStyleIdx="1" presStyleCnt="5"/>
      <dgm:spPr>
        <a:xfrm>
          <a:off x="2837728" y="1191881"/>
          <a:ext cx="580905" cy="580905"/>
        </a:xfrm>
        <a:prstGeom prst="triangle">
          <a:avLst>
            <a:gd name="adj" fmla="val 100000"/>
          </a:avLst>
        </a:prstGeom>
        <a:solidFill>
          <a:schemeClr val="accent3">
            <a:lumMod val="60000"/>
            <a:lumOff val="40000"/>
          </a:schemeClr>
        </a:solidFill>
        <a:ln w="12700" cap="flat" cmpd="sng" algn="ctr">
          <a:noFill/>
          <a:prstDash val="solid"/>
          <a:miter lim="800000"/>
        </a:ln>
        <a:effectLst/>
      </dgm:spPr>
    </dgm:pt>
    <dgm:pt modelId="{CAA4F91C-F30D-47E8-9659-A394C28F9186}" type="pres">
      <dgm:prSet presAssocID="{1AC93D68-2C81-4D2A-AB63-C717E6FD2808}" presName="sibTrans" presStyleCnt="0"/>
      <dgm:spPr/>
    </dgm:pt>
    <dgm:pt modelId="{DE65A6C8-1400-4779-BE31-0D66A3635673}" type="pres">
      <dgm:prSet presAssocID="{1AC93D68-2C81-4D2A-AB63-C717E6FD2808}" presName="space" presStyleCnt="0"/>
      <dgm:spPr/>
    </dgm:pt>
    <dgm:pt modelId="{5BF3F0B6-1D22-421F-ADF3-D70BDD13CA54}" type="pres">
      <dgm:prSet presAssocID="{85186198-E92B-4F0E-A8F5-07CF0B6B8F6E}" presName="composite" presStyleCnt="0"/>
      <dgm:spPr/>
    </dgm:pt>
    <dgm:pt modelId="{3DCC0B63-7BC5-46BF-8101-D187EA2225CB}" type="pres">
      <dgm:prSet presAssocID="{85186198-E92B-4F0E-A8F5-07CF0B6B8F6E}" presName="LShape" presStyleLbl="alignNode1" presStyleIdx="2" presStyleCnt="5"/>
      <dgm:spPr>
        <a:xfrm rot="5400000">
          <a:off x="4450993" y="510292"/>
          <a:ext cx="2049462" cy="3410259"/>
        </a:xfrm>
        <a:prstGeom prst="corner">
          <a:avLst>
            <a:gd name="adj1" fmla="val 16120"/>
            <a:gd name="adj2" fmla="val 16110"/>
          </a:avLst>
        </a:prstGeom>
        <a:solidFill>
          <a:srgbClr val="00A89D"/>
        </a:solidFill>
        <a:ln w="12700" cap="flat" cmpd="sng" algn="ctr">
          <a:noFill/>
          <a:prstDash val="solid"/>
          <a:miter lim="800000"/>
        </a:ln>
        <a:effectLst/>
      </dgm:spPr>
    </dgm:pt>
    <dgm:pt modelId="{2538298D-B373-4378-84EF-4F84E436FBF3}" type="pres">
      <dgm:prSet presAssocID="{85186198-E92B-4F0E-A8F5-07CF0B6B8F6E}" presName="ParentText" presStyleLbl="revTx" presStyleIdx="1" presStyleCnt="3">
        <dgm:presLayoutVars>
          <dgm:chMax val="0"/>
          <dgm:chPref val="0"/>
          <dgm:bulletEnabled val="1"/>
        </dgm:presLayoutVars>
      </dgm:prSet>
      <dgm:spPr/>
      <dgm:t>
        <a:bodyPr/>
        <a:lstStyle/>
        <a:p>
          <a:endParaRPr lang="en-US"/>
        </a:p>
      </dgm:t>
    </dgm:pt>
    <dgm:pt modelId="{836345A0-EDA5-428C-8A04-D7F1F3498F9C}" type="pres">
      <dgm:prSet presAssocID="{85186198-E92B-4F0E-A8F5-07CF0B6B8F6E}" presName="Triangle" presStyleLbl="alignNode1" presStyleIdx="3" presStyleCnt="5"/>
      <dgm:spPr>
        <a:xfrm>
          <a:off x="6606783" y="259225"/>
          <a:ext cx="580905" cy="580905"/>
        </a:xfrm>
        <a:prstGeom prst="triangle">
          <a:avLst>
            <a:gd name="adj" fmla="val 100000"/>
          </a:avLst>
        </a:prstGeom>
        <a:solidFill>
          <a:srgbClr val="92D050"/>
        </a:solidFill>
        <a:ln w="12700" cap="flat" cmpd="sng" algn="ctr">
          <a:noFill/>
          <a:prstDash val="solid"/>
          <a:miter lim="800000"/>
        </a:ln>
        <a:effectLst/>
      </dgm:spPr>
    </dgm:pt>
    <dgm:pt modelId="{8783F7D2-8532-4483-BAC8-40A996751C38}" type="pres">
      <dgm:prSet presAssocID="{9EB6BD41-0813-4B18-959C-ED17AF7C10E6}" presName="sibTrans" presStyleCnt="0"/>
      <dgm:spPr/>
    </dgm:pt>
    <dgm:pt modelId="{6AC9346B-6907-49D8-AFAC-15F4CE5E01BD}" type="pres">
      <dgm:prSet presAssocID="{9EB6BD41-0813-4B18-959C-ED17AF7C10E6}" presName="space" presStyleCnt="0"/>
      <dgm:spPr/>
    </dgm:pt>
    <dgm:pt modelId="{8C249713-EA1A-41B7-A5B6-E4BB09C7DB08}" type="pres">
      <dgm:prSet presAssocID="{3788F16A-C51F-464A-981D-462D00C2E81F}" presName="composite" presStyleCnt="0"/>
      <dgm:spPr/>
    </dgm:pt>
    <dgm:pt modelId="{776DB0F5-2E59-440A-8B56-00F407F0301F}" type="pres">
      <dgm:prSet presAssocID="{3788F16A-C51F-464A-981D-462D00C2E81F}" presName="LShape" presStyleLbl="alignNode1" presStyleIdx="4" presStyleCnt="5"/>
      <dgm:spPr>
        <a:xfrm rot="5400000">
          <a:off x="8220048" y="-422363"/>
          <a:ext cx="2049462" cy="3410259"/>
        </a:xfrm>
        <a:prstGeom prst="corner">
          <a:avLst>
            <a:gd name="adj1" fmla="val 16120"/>
            <a:gd name="adj2" fmla="val 16110"/>
          </a:avLst>
        </a:prstGeom>
        <a:solidFill>
          <a:srgbClr val="FF6430"/>
        </a:solidFill>
        <a:ln w="12700" cap="flat" cmpd="sng" algn="ctr">
          <a:noFill/>
          <a:prstDash val="solid"/>
          <a:miter lim="800000"/>
        </a:ln>
        <a:effectLst/>
      </dgm:spPr>
    </dgm:pt>
    <dgm:pt modelId="{7E18E428-7E9E-4EFC-BF79-BE69A9F31430}" type="pres">
      <dgm:prSet presAssocID="{3788F16A-C51F-464A-981D-462D00C2E81F}" presName="ParentText" presStyleLbl="revTx" presStyleIdx="2" presStyleCnt="3">
        <dgm:presLayoutVars>
          <dgm:chMax val="0"/>
          <dgm:chPref val="0"/>
          <dgm:bulletEnabled val="1"/>
        </dgm:presLayoutVars>
      </dgm:prSet>
      <dgm:spPr/>
      <dgm:t>
        <a:bodyPr/>
        <a:lstStyle/>
        <a:p>
          <a:endParaRPr lang="en-US"/>
        </a:p>
      </dgm:t>
    </dgm:pt>
  </dgm:ptLst>
  <dgm:cxnLst>
    <dgm:cxn modelId="{C9D30E99-8D50-4ED6-9862-A919C87DB1CE}" type="presOf" srcId="{3788F16A-C51F-464A-981D-462D00C2E81F}" destId="{7E18E428-7E9E-4EFC-BF79-BE69A9F31430}" srcOrd="0" destOrd="0" presId="urn:microsoft.com/office/officeart/2009/3/layout/StepUpProcess"/>
    <dgm:cxn modelId="{EEA20015-7F74-42D1-AB10-EAEE197E40BE}" srcId="{DAED8338-5D98-47F1-88D5-97F78C73AE85}" destId="{3788F16A-C51F-464A-981D-462D00C2E81F}" srcOrd="2" destOrd="0" parTransId="{9445F439-CBB1-4D39-A67B-036BB718B575}" sibTransId="{4A683F4E-DFF4-4500-88EA-48135B9D9309}"/>
    <dgm:cxn modelId="{C984B046-EDEA-4AF9-9C24-DA590D326FD6}" srcId="{DAED8338-5D98-47F1-88D5-97F78C73AE85}" destId="{2EC6675E-C03D-489F-8DC2-F9E9BF2759F9}" srcOrd="0" destOrd="0" parTransId="{E128C2CD-5408-4065-ABE6-B68A519DF078}" sibTransId="{1AC93D68-2C81-4D2A-AB63-C717E6FD2808}"/>
    <dgm:cxn modelId="{19AE7B6D-6E48-4D9A-9A71-42594A856C3E}" type="presOf" srcId="{2EC6675E-C03D-489F-8DC2-F9E9BF2759F9}" destId="{3C244796-B6D0-4BE1-9B98-1A4C3A9620E7}" srcOrd="0" destOrd="0" presId="urn:microsoft.com/office/officeart/2009/3/layout/StepUpProcess"/>
    <dgm:cxn modelId="{02BB12E1-F5EF-4250-A315-4CCA045DEDB2}" type="presOf" srcId="{85186198-E92B-4F0E-A8F5-07CF0B6B8F6E}" destId="{2538298D-B373-4378-84EF-4F84E436FBF3}" srcOrd="0" destOrd="0" presId="urn:microsoft.com/office/officeart/2009/3/layout/StepUpProcess"/>
    <dgm:cxn modelId="{6E4217AC-260E-4EB7-9E25-E3FCC7E710D1}" type="presOf" srcId="{DAED8338-5D98-47F1-88D5-97F78C73AE85}" destId="{564ED3EB-1021-4443-93FE-E0371ACF4467}" srcOrd="0" destOrd="0" presId="urn:microsoft.com/office/officeart/2009/3/layout/StepUpProcess"/>
    <dgm:cxn modelId="{DC53D8FF-CA4D-43A4-BBB5-7EA74D9199E5}" srcId="{DAED8338-5D98-47F1-88D5-97F78C73AE85}" destId="{85186198-E92B-4F0E-A8F5-07CF0B6B8F6E}" srcOrd="1" destOrd="0" parTransId="{D8CB46E2-C2FE-448B-BD69-B64BA52C69E5}" sibTransId="{9EB6BD41-0813-4B18-959C-ED17AF7C10E6}"/>
    <dgm:cxn modelId="{BC792700-9FDC-47CC-81B9-7D0F2298DC24}" type="presParOf" srcId="{564ED3EB-1021-4443-93FE-E0371ACF4467}" destId="{4E7AA1ED-AA97-444F-98D1-6D0BEB995637}" srcOrd="0" destOrd="0" presId="urn:microsoft.com/office/officeart/2009/3/layout/StepUpProcess"/>
    <dgm:cxn modelId="{65281610-BD1E-4AE5-B554-21D1EEDED14F}" type="presParOf" srcId="{4E7AA1ED-AA97-444F-98D1-6D0BEB995637}" destId="{E246D324-A784-4357-A434-6616A0BB7C38}" srcOrd="0" destOrd="0" presId="urn:microsoft.com/office/officeart/2009/3/layout/StepUpProcess"/>
    <dgm:cxn modelId="{2EFDC36F-C06F-4DDC-AE3A-2125D3D20471}" type="presParOf" srcId="{4E7AA1ED-AA97-444F-98D1-6D0BEB995637}" destId="{3C244796-B6D0-4BE1-9B98-1A4C3A9620E7}" srcOrd="1" destOrd="0" presId="urn:microsoft.com/office/officeart/2009/3/layout/StepUpProcess"/>
    <dgm:cxn modelId="{7B0AE420-D93D-4173-A146-FA4B68009419}" type="presParOf" srcId="{4E7AA1ED-AA97-444F-98D1-6D0BEB995637}" destId="{97310072-6E9B-44F1-975A-73004FB788B2}" srcOrd="2" destOrd="0" presId="urn:microsoft.com/office/officeart/2009/3/layout/StepUpProcess"/>
    <dgm:cxn modelId="{344EC84D-E732-46A2-BA3A-7264385DE643}" type="presParOf" srcId="{564ED3EB-1021-4443-93FE-E0371ACF4467}" destId="{CAA4F91C-F30D-47E8-9659-A394C28F9186}" srcOrd="1" destOrd="0" presId="urn:microsoft.com/office/officeart/2009/3/layout/StepUpProcess"/>
    <dgm:cxn modelId="{781D2EC1-A05A-42FC-99C9-FC00578764EE}" type="presParOf" srcId="{CAA4F91C-F30D-47E8-9659-A394C28F9186}" destId="{DE65A6C8-1400-4779-BE31-0D66A3635673}" srcOrd="0" destOrd="0" presId="urn:microsoft.com/office/officeart/2009/3/layout/StepUpProcess"/>
    <dgm:cxn modelId="{14F93192-B52D-43D3-80CB-6E2130D131C2}" type="presParOf" srcId="{564ED3EB-1021-4443-93FE-E0371ACF4467}" destId="{5BF3F0B6-1D22-421F-ADF3-D70BDD13CA54}" srcOrd="2" destOrd="0" presId="urn:microsoft.com/office/officeart/2009/3/layout/StepUpProcess"/>
    <dgm:cxn modelId="{D43EE6AD-737F-4018-B060-5C7FC835D00D}" type="presParOf" srcId="{5BF3F0B6-1D22-421F-ADF3-D70BDD13CA54}" destId="{3DCC0B63-7BC5-46BF-8101-D187EA2225CB}" srcOrd="0" destOrd="0" presId="urn:microsoft.com/office/officeart/2009/3/layout/StepUpProcess"/>
    <dgm:cxn modelId="{2358BC32-D52A-4017-A897-6E03168DDA48}" type="presParOf" srcId="{5BF3F0B6-1D22-421F-ADF3-D70BDD13CA54}" destId="{2538298D-B373-4378-84EF-4F84E436FBF3}" srcOrd="1" destOrd="0" presId="urn:microsoft.com/office/officeart/2009/3/layout/StepUpProcess"/>
    <dgm:cxn modelId="{EB129B68-53F9-4FAD-B7A4-4F9FB31894F5}" type="presParOf" srcId="{5BF3F0B6-1D22-421F-ADF3-D70BDD13CA54}" destId="{836345A0-EDA5-428C-8A04-D7F1F3498F9C}" srcOrd="2" destOrd="0" presId="urn:microsoft.com/office/officeart/2009/3/layout/StepUpProcess"/>
    <dgm:cxn modelId="{43C49155-7A99-46F5-988A-D22119A837BC}" type="presParOf" srcId="{564ED3EB-1021-4443-93FE-E0371ACF4467}" destId="{8783F7D2-8532-4483-BAC8-40A996751C38}" srcOrd="3" destOrd="0" presId="urn:microsoft.com/office/officeart/2009/3/layout/StepUpProcess"/>
    <dgm:cxn modelId="{91D04016-5336-4DA5-BD98-C3833AB23738}" type="presParOf" srcId="{8783F7D2-8532-4483-BAC8-40A996751C38}" destId="{6AC9346B-6907-49D8-AFAC-15F4CE5E01BD}" srcOrd="0" destOrd="0" presId="urn:microsoft.com/office/officeart/2009/3/layout/StepUpProcess"/>
    <dgm:cxn modelId="{E018292A-CECF-4128-8CE6-0E71F223B402}" type="presParOf" srcId="{564ED3EB-1021-4443-93FE-E0371ACF4467}" destId="{8C249713-EA1A-41B7-A5B6-E4BB09C7DB08}" srcOrd="4" destOrd="0" presId="urn:microsoft.com/office/officeart/2009/3/layout/StepUpProcess"/>
    <dgm:cxn modelId="{93B212C3-243B-40DF-B024-BF98B71C93BF}" type="presParOf" srcId="{8C249713-EA1A-41B7-A5B6-E4BB09C7DB08}" destId="{776DB0F5-2E59-440A-8B56-00F407F0301F}" srcOrd="0" destOrd="0" presId="urn:microsoft.com/office/officeart/2009/3/layout/StepUpProcess"/>
    <dgm:cxn modelId="{19A40058-728C-4AB4-9302-59C6B9975940}" type="presParOf" srcId="{8C249713-EA1A-41B7-A5B6-E4BB09C7DB08}" destId="{7E18E428-7E9E-4EFC-BF79-BE69A9F31430}"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6D324-A784-4357-A434-6616A0BB7C38}">
      <dsp:nvSpPr>
        <dsp:cNvPr id="0" name=""/>
        <dsp:cNvSpPr/>
      </dsp:nvSpPr>
      <dsp:spPr>
        <a:xfrm rot="5400000">
          <a:off x="1458886" y="3086931"/>
          <a:ext cx="4384459" cy="7295642"/>
        </a:xfrm>
        <a:prstGeom prst="corner">
          <a:avLst>
            <a:gd name="adj1" fmla="val 16120"/>
            <a:gd name="adj2" fmla="val 16110"/>
          </a:avLst>
        </a:prstGeom>
        <a:solidFill>
          <a:schemeClr val="accent1"/>
        </a:solidFill>
        <a:ln w="12700" cap="flat" cmpd="sng" algn="ctr">
          <a:solidFill>
            <a:srgbClr val="2580B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244796-B6D0-4BE1-9B98-1A4C3A9620E7}">
      <dsp:nvSpPr>
        <dsp:cNvPr id="0" name=""/>
        <dsp:cNvSpPr/>
      </dsp:nvSpPr>
      <dsp:spPr>
        <a:xfrm>
          <a:off x="727011" y="5266757"/>
          <a:ext cx="6586546" cy="5773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buNone/>
          </a:pPr>
          <a:r>
            <a:rPr lang="en-US" sz="6500" kern="1200" dirty="0">
              <a:solidFill>
                <a:sysClr val="windowText" lastClr="000000">
                  <a:hueOff val="0"/>
                  <a:satOff val="0"/>
                  <a:lumOff val="0"/>
                  <a:alphaOff val="0"/>
                </a:sysClr>
              </a:solidFill>
              <a:latin typeface="Calibri" panose="020F0502020204030204"/>
              <a:ea typeface="+mn-ea"/>
              <a:cs typeface="+mn-cs"/>
            </a:rPr>
            <a:t> </a:t>
          </a:r>
        </a:p>
      </dsp:txBody>
      <dsp:txXfrm>
        <a:off x="727011" y="5266757"/>
        <a:ext cx="6586546" cy="5773494"/>
      </dsp:txXfrm>
    </dsp:sp>
    <dsp:sp modelId="{97310072-6E9B-44F1-975A-73004FB788B2}">
      <dsp:nvSpPr>
        <dsp:cNvPr id="0" name=""/>
        <dsp:cNvSpPr/>
      </dsp:nvSpPr>
      <dsp:spPr>
        <a:xfrm>
          <a:off x="6070813" y="2549818"/>
          <a:ext cx="1242744" cy="1242744"/>
        </a:xfrm>
        <a:prstGeom prst="triangle">
          <a:avLst>
            <a:gd name="adj" fmla="val 100000"/>
          </a:avLst>
        </a:prstGeom>
        <a:solidFill>
          <a:schemeClr val="accent3">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CC0B63-7BC5-46BF-8101-D187EA2225CB}">
      <dsp:nvSpPr>
        <dsp:cNvPr id="0" name=""/>
        <dsp:cNvSpPr/>
      </dsp:nvSpPr>
      <dsp:spPr>
        <a:xfrm rot="5400000">
          <a:off x="9522106" y="1091680"/>
          <a:ext cx="4384459" cy="7295642"/>
        </a:xfrm>
        <a:prstGeom prst="corner">
          <a:avLst>
            <a:gd name="adj1" fmla="val 16120"/>
            <a:gd name="adj2" fmla="val 16110"/>
          </a:avLst>
        </a:prstGeom>
        <a:solidFill>
          <a:srgbClr val="00A89D"/>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38298D-B373-4378-84EF-4F84E436FBF3}">
      <dsp:nvSpPr>
        <dsp:cNvPr id="0" name=""/>
        <dsp:cNvSpPr/>
      </dsp:nvSpPr>
      <dsp:spPr>
        <a:xfrm>
          <a:off x="8790231" y="3271505"/>
          <a:ext cx="6586546" cy="5773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buNone/>
          </a:pPr>
          <a:r>
            <a:rPr lang="en-US" sz="6500" kern="1200" dirty="0">
              <a:solidFill>
                <a:sysClr val="windowText" lastClr="000000">
                  <a:hueOff val="0"/>
                  <a:satOff val="0"/>
                  <a:lumOff val="0"/>
                  <a:alphaOff val="0"/>
                </a:sysClr>
              </a:solidFill>
              <a:latin typeface="Calibri" panose="020F0502020204030204"/>
              <a:ea typeface="+mn-ea"/>
              <a:cs typeface="+mn-cs"/>
            </a:rPr>
            <a:t> </a:t>
          </a:r>
        </a:p>
      </dsp:txBody>
      <dsp:txXfrm>
        <a:off x="8790231" y="3271505"/>
        <a:ext cx="6586546" cy="5773494"/>
      </dsp:txXfrm>
    </dsp:sp>
    <dsp:sp modelId="{836345A0-EDA5-428C-8A04-D7F1F3498F9C}">
      <dsp:nvSpPr>
        <dsp:cNvPr id="0" name=""/>
        <dsp:cNvSpPr/>
      </dsp:nvSpPr>
      <dsp:spPr>
        <a:xfrm>
          <a:off x="14134033" y="554566"/>
          <a:ext cx="1242744" cy="1242744"/>
        </a:xfrm>
        <a:prstGeom prst="triangle">
          <a:avLst>
            <a:gd name="adj" fmla="val 100000"/>
          </a:avLst>
        </a:prstGeom>
        <a:solidFill>
          <a:srgbClr val="92D05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6DB0F5-2E59-440A-8B56-00F407F0301F}">
      <dsp:nvSpPr>
        <dsp:cNvPr id="0" name=""/>
        <dsp:cNvSpPr/>
      </dsp:nvSpPr>
      <dsp:spPr>
        <a:xfrm rot="5400000">
          <a:off x="17585326" y="-903571"/>
          <a:ext cx="4384459" cy="7295642"/>
        </a:xfrm>
        <a:prstGeom prst="corner">
          <a:avLst>
            <a:gd name="adj1" fmla="val 16120"/>
            <a:gd name="adj2" fmla="val 16110"/>
          </a:avLst>
        </a:prstGeom>
        <a:solidFill>
          <a:srgbClr val="FF643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18E428-7E9E-4EFC-BF79-BE69A9F31430}">
      <dsp:nvSpPr>
        <dsp:cNvPr id="0" name=""/>
        <dsp:cNvSpPr/>
      </dsp:nvSpPr>
      <dsp:spPr>
        <a:xfrm>
          <a:off x="16853450" y="1276253"/>
          <a:ext cx="6586546" cy="5773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buNone/>
          </a:pPr>
          <a:r>
            <a:rPr lang="en-US" sz="6500" kern="1200" dirty="0">
              <a:solidFill>
                <a:sysClr val="windowText" lastClr="000000">
                  <a:hueOff val="0"/>
                  <a:satOff val="0"/>
                  <a:lumOff val="0"/>
                  <a:alphaOff val="0"/>
                </a:sysClr>
              </a:solidFill>
              <a:latin typeface="Calibri" panose="020F0502020204030204"/>
              <a:ea typeface="+mn-ea"/>
              <a:cs typeface="+mn-cs"/>
            </a:rPr>
            <a:t> </a:t>
          </a:r>
        </a:p>
      </dsp:txBody>
      <dsp:txXfrm>
        <a:off x="16853450" y="1276253"/>
        <a:ext cx="6586546" cy="5773494"/>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Shape 19"/>
          <p:cNvSpPr>
            <a:spLocks noGrp="1" noRot="1" noChangeAspect="1"/>
          </p:cNvSpPr>
          <p:nvPr>
            <p:ph type="sldImg"/>
          </p:nvPr>
        </p:nvSpPr>
        <p:spPr>
          <a:xfrm>
            <a:off x="1143000" y="685800"/>
            <a:ext cx="4572000" cy="3429000"/>
          </a:xfrm>
          <a:prstGeom prst="rect">
            <a:avLst/>
          </a:prstGeom>
        </p:spPr>
        <p:txBody>
          <a:bodyPr/>
          <a:lstStyle/>
          <a:p>
            <a:endParaRPr/>
          </a:p>
        </p:txBody>
      </p:sp>
      <p:sp>
        <p:nvSpPr>
          <p:cNvPr id="20" name="Shape 2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739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57911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lank">
    <p:spTree>
      <p:nvGrpSpPr>
        <p:cNvPr id="1" name=""/>
        <p:cNvGrpSpPr/>
        <p:nvPr/>
      </p:nvGrpSpPr>
      <p:grpSpPr>
        <a:xfrm>
          <a:off x="0" y="0"/>
          <a:ext cx="0" cy="0"/>
          <a:chOff x="0" y="0"/>
          <a:chExt cx="0" cy="0"/>
        </a:xfrm>
      </p:grpSpPr>
      <p:sp>
        <p:nvSpPr>
          <p:cNvPr id="13" name="Shape 13"/>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Shape 11"/>
          <p:cNvSpPr txBox="1">
            <a:spLocks noGrp="1"/>
          </p:cNvSpPr>
          <p:nvPr>
            <p:ph type="title"/>
          </p:nvPr>
        </p:nvSpPr>
        <p:spPr>
          <a:xfrm>
            <a:off x="1777074" y="2298700"/>
            <a:ext cx="20817152" cy="4648200"/>
          </a:xfrm>
          <a:prstGeom prst="rect">
            <a:avLst/>
          </a:prstGeom>
        </p:spPr>
        <p:txBody>
          <a:bodyPr anchor="b"/>
          <a:lstStyle/>
          <a:p>
            <a:r>
              <a:t>Title Text</a:t>
            </a:r>
          </a:p>
        </p:txBody>
      </p:sp>
      <p:sp>
        <p:nvSpPr>
          <p:cNvPr id="12" name="Shape 12"/>
          <p:cNvSpPr txBox="1">
            <a:spLocks noGrp="1"/>
          </p:cNvSpPr>
          <p:nvPr>
            <p:ph type="body" sz="quarter" idx="1"/>
          </p:nvPr>
        </p:nvSpPr>
        <p:spPr>
          <a:xfrm>
            <a:off x="1777074" y="7073900"/>
            <a:ext cx="20817152" cy="1587500"/>
          </a:xfrm>
          <a:prstGeom prst="rect">
            <a:avLst/>
          </a:prstGeom>
        </p:spPr>
        <p:txBody>
          <a:bodyPr anchor="t"/>
          <a:lstStyle>
            <a:lvl1pPr marL="0" indent="0" algn="ctr">
              <a:spcBef>
                <a:spcPts val="0"/>
              </a:spcBef>
              <a:buSzTx/>
              <a:buNone/>
              <a:defRPr sz="4398"/>
            </a:lvl1pPr>
            <a:lvl2pPr marL="0" indent="456971" algn="ctr">
              <a:spcBef>
                <a:spcPts val="0"/>
              </a:spcBef>
              <a:buSzTx/>
              <a:buNone/>
              <a:defRPr sz="4398"/>
            </a:lvl2pPr>
            <a:lvl3pPr marL="0" indent="913943" algn="ctr">
              <a:spcBef>
                <a:spcPts val="0"/>
              </a:spcBef>
              <a:buSzTx/>
              <a:buNone/>
              <a:defRPr sz="4398"/>
            </a:lvl3pPr>
            <a:lvl4pPr marL="0" indent="1370914" algn="ctr">
              <a:spcBef>
                <a:spcPts val="0"/>
              </a:spcBef>
              <a:buSzTx/>
              <a:buNone/>
              <a:defRPr sz="4398"/>
            </a:lvl4pPr>
            <a:lvl5pPr marL="0" indent="1827886" algn="ctr">
              <a:spcBef>
                <a:spcPts val="0"/>
              </a:spcBef>
              <a:buSzTx/>
              <a:buNone/>
              <a:defRPr sz="4398"/>
            </a:lvl5pPr>
          </a:lstStyle>
          <a:p>
            <a:r>
              <a:t>Body Level One</a:t>
            </a:r>
          </a:p>
          <a:p>
            <a:pPr lvl="1"/>
            <a:r>
              <a:t>Body Level Two</a:t>
            </a:r>
          </a:p>
          <a:p>
            <a:pPr lvl="2"/>
            <a:r>
              <a:t>Body Level Three</a:t>
            </a:r>
          </a:p>
          <a:p>
            <a:pPr lvl="3"/>
            <a:r>
              <a:t>Body Level Four</a:t>
            </a:r>
          </a:p>
          <a:p>
            <a:pPr lvl="4"/>
            <a:r>
              <a:t>Body Level Five</a:t>
            </a:r>
          </a:p>
        </p:txBody>
      </p:sp>
      <p:sp>
        <p:nvSpPr>
          <p:cNvPr id="13" name="Shape 13"/>
          <p:cNvSpPr txBox="1">
            <a:spLocks noGrp="1"/>
          </p:cNvSpPr>
          <p:nvPr>
            <p:ph type="sldNum" sz="quarter" idx="2"/>
          </p:nvPr>
        </p:nvSpPr>
        <p:spPr>
          <a:xfrm>
            <a:off x="22429799" y="879338"/>
            <a:ext cx="1245210" cy="430887"/>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3168329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14" name="Picture Placeholder 13"/>
          <p:cNvSpPr>
            <a:spLocks noGrp="1"/>
          </p:cNvSpPr>
          <p:nvPr>
            <p:ph type="pic" sz="quarter" idx="32" hasCustomPrompt="1"/>
          </p:nvPr>
        </p:nvSpPr>
        <p:spPr>
          <a:xfrm>
            <a:off x="7318810" y="1617592"/>
            <a:ext cx="10053149" cy="8350632"/>
          </a:xfrm>
          <a:custGeom>
            <a:avLst/>
            <a:gdLst>
              <a:gd name="connsiteX0" fmla="*/ 7187484 w 8328384"/>
              <a:gd name="connsiteY0" fmla="*/ 3202389 h 4794329"/>
              <a:gd name="connsiteX1" fmla="*/ 7336349 w 8328384"/>
              <a:gd name="connsiteY1" fmla="*/ 3264051 h 4794329"/>
              <a:gd name="connsiteX2" fmla="*/ 7336349 w 8328384"/>
              <a:gd name="connsiteY2" fmla="*/ 3561781 h 4794329"/>
              <a:gd name="connsiteX3" fmla="*/ 6675910 w 8328384"/>
              <a:gd name="connsiteY3" fmla="*/ 4222219 h 4794329"/>
              <a:gd name="connsiteX4" fmla="*/ 6378180 w 8328384"/>
              <a:gd name="connsiteY4" fmla="*/ 4222219 h 4794329"/>
              <a:gd name="connsiteX5" fmla="*/ 6378181 w 8328384"/>
              <a:gd name="connsiteY5" fmla="*/ 4222219 h 4794329"/>
              <a:gd name="connsiteX6" fmla="*/ 6378181 w 8328384"/>
              <a:gd name="connsiteY6" fmla="*/ 3924488 h 4794329"/>
              <a:gd name="connsiteX7" fmla="*/ 7038619 w 8328384"/>
              <a:gd name="connsiteY7" fmla="*/ 3264051 h 4794329"/>
              <a:gd name="connsiteX8" fmla="*/ 7187484 w 8328384"/>
              <a:gd name="connsiteY8" fmla="*/ 3202389 h 4794329"/>
              <a:gd name="connsiteX9" fmla="*/ 7154253 w 8328384"/>
              <a:gd name="connsiteY9" fmla="*/ 1896653 h 4794329"/>
              <a:gd name="connsiteX10" fmla="*/ 7303118 w 8328384"/>
              <a:gd name="connsiteY10" fmla="*/ 1958315 h 4794329"/>
              <a:gd name="connsiteX11" fmla="*/ 7303118 w 8328384"/>
              <a:gd name="connsiteY11" fmla="*/ 2256046 h 4794329"/>
              <a:gd name="connsiteX12" fmla="*/ 4826495 w 8328384"/>
              <a:gd name="connsiteY12" fmla="*/ 4732667 h 4794329"/>
              <a:gd name="connsiteX13" fmla="*/ 4528765 w 8328384"/>
              <a:gd name="connsiteY13" fmla="*/ 4732667 h 4794329"/>
              <a:gd name="connsiteX14" fmla="*/ 4528767 w 8328384"/>
              <a:gd name="connsiteY14" fmla="*/ 4732667 h 4794329"/>
              <a:gd name="connsiteX15" fmla="*/ 4528767 w 8328384"/>
              <a:gd name="connsiteY15" fmla="*/ 4434937 h 4794329"/>
              <a:gd name="connsiteX16" fmla="*/ 7005388 w 8328384"/>
              <a:gd name="connsiteY16" fmla="*/ 1958315 h 4794329"/>
              <a:gd name="connsiteX17" fmla="*/ 7154253 w 8328384"/>
              <a:gd name="connsiteY17" fmla="*/ 1896653 h 4794329"/>
              <a:gd name="connsiteX18" fmla="*/ 8117857 w 8328384"/>
              <a:gd name="connsiteY18" fmla="*/ 1606041 h 4794329"/>
              <a:gd name="connsiteX19" fmla="*/ 8266722 w 8328384"/>
              <a:gd name="connsiteY19" fmla="*/ 1667703 h 4794329"/>
              <a:gd name="connsiteX20" fmla="*/ 8266722 w 8328384"/>
              <a:gd name="connsiteY20" fmla="*/ 1965433 h 4794329"/>
              <a:gd name="connsiteX21" fmla="*/ 6381647 w 8328384"/>
              <a:gd name="connsiteY21" fmla="*/ 3850507 h 4794329"/>
              <a:gd name="connsiteX22" fmla="*/ 6083917 w 8328384"/>
              <a:gd name="connsiteY22" fmla="*/ 3850507 h 4794329"/>
              <a:gd name="connsiteX23" fmla="*/ 6083918 w 8328384"/>
              <a:gd name="connsiteY23" fmla="*/ 3850507 h 4794329"/>
              <a:gd name="connsiteX24" fmla="*/ 6083918 w 8328384"/>
              <a:gd name="connsiteY24" fmla="*/ 3552777 h 4794329"/>
              <a:gd name="connsiteX25" fmla="*/ 7968992 w 8328384"/>
              <a:gd name="connsiteY25" fmla="*/ 1667703 h 4794329"/>
              <a:gd name="connsiteX26" fmla="*/ 8117857 w 8328384"/>
              <a:gd name="connsiteY26" fmla="*/ 1606041 h 4794329"/>
              <a:gd name="connsiteX27" fmla="*/ 677527 w 8328384"/>
              <a:gd name="connsiteY27" fmla="*/ 898884 h 4794329"/>
              <a:gd name="connsiteX28" fmla="*/ 1028254 w 8328384"/>
              <a:gd name="connsiteY28" fmla="*/ 898884 h 4794329"/>
              <a:gd name="connsiteX29" fmla="*/ 1705781 w 8328384"/>
              <a:gd name="connsiteY29" fmla="*/ 1576410 h 4794329"/>
              <a:gd name="connsiteX30" fmla="*/ 1028254 w 8328384"/>
              <a:gd name="connsiteY30" fmla="*/ 2253937 h 4794329"/>
              <a:gd name="connsiteX31" fmla="*/ 677527 w 8328384"/>
              <a:gd name="connsiteY31" fmla="*/ 2253937 h 4794329"/>
              <a:gd name="connsiteX32" fmla="*/ 0 w 8328384"/>
              <a:gd name="connsiteY32" fmla="*/ 1576410 h 4794329"/>
              <a:gd name="connsiteX33" fmla="*/ 677527 w 8328384"/>
              <a:gd name="connsiteY33" fmla="*/ 898884 h 4794329"/>
              <a:gd name="connsiteX34" fmla="*/ 7665818 w 8328384"/>
              <a:gd name="connsiteY34" fmla="*/ 717042 h 4794329"/>
              <a:gd name="connsiteX35" fmla="*/ 7814683 w 8328384"/>
              <a:gd name="connsiteY35" fmla="*/ 778704 h 4794329"/>
              <a:gd name="connsiteX36" fmla="*/ 7814683 w 8328384"/>
              <a:gd name="connsiteY36" fmla="*/ 1076435 h 4794329"/>
              <a:gd name="connsiteX37" fmla="*/ 4739492 w 8328384"/>
              <a:gd name="connsiteY37" fmla="*/ 4151624 h 4794329"/>
              <a:gd name="connsiteX38" fmla="*/ 4441762 w 8328384"/>
              <a:gd name="connsiteY38" fmla="*/ 4151624 h 4794329"/>
              <a:gd name="connsiteX39" fmla="*/ 4441763 w 8328384"/>
              <a:gd name="connsiteY39" fmla="*/ 4151624 h 4794329"/>
              <a:gd name="connsiteX40" fmla="*/ 4441763 w 8328384"/>
              <a:gd name="connsiteY40" fmla="*/ 3853894 h 4794329"/>
              <a:gd name="connsiteX41" fmla="*/ 7516953 w 8328384"/>
              <a:gd name="connsiteY41" fmla="*/ 778704 h 4794329"/>
              <a:gd name="connsiteX42" fmla="*/ 7665818 w 8328384"/>
              <a:gd name="connsiteY42" fmla="*/ 717042 h 4794329"/>
              <a:gd name="connsiteX43" fmla="*/ 7109580 w 8328384"/>
              <a:gd name="connsiteY43" fmla="*/ 598413 h 4794329"/>
              <a:gd name="connsiteX44" fmla="*/ 7258445 w 8328384"/>
              <a:gd name="connsiteY44" fmla="*/ 660075 h 4794329"/>
              <a:gd name="connsiteX45" fmla="*/ 7258445 w 8328384"/>
              <a:gd name="connsiteY45" fmla="*/ 957805 h 4794329"/>
              <a:gd name="connsiteX46" fmla="*/ 3512618 w 8328384"/>
              <a:gd name="connsiteY46" fmla="*/ 4703631 h 4794329"/>
              <a:gd name="connsiteX47" fmla="*/ 3214888 w 8328384"/>
              <a:gd name="connsiteY47" fmla="*/ 4703631 h 4794329"/>
              <a:gd name="connsiteX48" fmla="*/ 3214889 w 8328384"/>
              <a:gd name="connsiteY48" fmla="*/ 4703631 h 4794329"/>
              <a:gd name="connsiteX49" fmla="*/ 3214889 w 8328384"/>
              <a:gd name="connsiteY49" fmla="*/ 4405901 h 4794329"/>
              <a:gd name="connsiteX50" fmla="*/ 6960715 w 8328384"/>
              <a:gd name="connsiteY50" fmla="*/ 660075 h 4794329"/>
              <a:gd name="connsiteX51" fmla="*/ 7109580 w 8328384"/>
              <a:gd name="connsiteY51" fmla="*/ 598413 h 4794329"/>
              <a:gd name="connsiteX52" fmla="*/ 5839303 w 8328384"/>
              <a:gd name="connsiteY52" fmla="*/ 530016 h 4794329"/>
              <a:gd name="connsiteX53" fmla="*/ 5988168 w 8328384"/>
              <a:gd name="connsiteY53" fmla="*/ 591677 h 4794329"/>
              <a:gd name="connsiteX54" fmla="*/ 5988168 w 8328384"/>
              <a:gd name="connsiteY54" fmla="*/ 889408 h 4794329"/>
              <a:gd name="connsiteX55" fmla="*/ 2912977 w 8328384"/>
              <a:gd name="connsiteY55" fmla="*/ 3964597 h 4794329"/>
              <a:gd name="connsiteX56" fmla="*/ 2615248 w 8328384"/>
              <a:gd name="connsiteY56" fmla="*/ 3964597 h 4794329"/>
              <a:gd name="connsiteX57" fmla="*/ 2615249 w 8328384"/>
              <a:gd name="connsiteY57" fmla="*/ 3964597 h 4794329"/>
              <a:gd name="connsiteX58" fmla="*/ 2615249 w 8328384"/>
              <a:gd name="connsiteY58" fmla="*/ 3666867 h 4794329"/>
              <a:gd name="connsiteX59" fmla="*/ 5690438 w 8328384"/>
              <a:gd name="connsiteY59" fmla="*/ 591677 h 4794329"/>
              <a:gd name="connsiteX60" fmla="*/ 5839303 w 8328384"/>
              <a:gd name="connsiteY60" fmla="*/ 530016 h 4794329"/>
              <a:gd name="connsiteX61" fmla="*/ 6693121 w 8328384"/>
              <a:gd name="connsiteY61" fmla="*/ 347526 h 4794329"/>
              <a:gd name="connsiteX62" fmla="*/ 6841986 w 8328384"/>
              <a:gd name="connsiteY62" fmla="*/ 409188 h 4794329"/>
              <a:gd name="connsiteX63" fmla="*/ 6841986 w 8328384"/>
              <a:gd name="connsiteY63" fmla="*/ 706919 h 4794329"/>
              <a:gd name="connsiteX64" fmla="*/ 3766795 w 8328384"/>
              <a:gd name="connsiteY64" fmla="*/ 3782108 h 4794329"/>
              <a:gd name="connsiteX65" fmla="*/ 3469065 w 8328384"/>
              <a:gd name="connsiteY65" fmla="*/ 3782108 h 4794329"/>
              <a:gd name="connsiteX66" fmla="*/ 3469066 w 8328384"/>
              <a:gd name="connsiteY66" fmla="*/ 3782108 h 4794329"/>
              <a:gd name="connsiteX67" fmla="*/ 3469066 w 8328384"/>
              <a:gd name="connsiteY67" fmla="*/ 3484378 h 4794329"/>
              <a:gd name="connsiteX68" fmla="*/ 6544256 w 8328384"/>
              <a:gd name="connsiteY68" fmla="*/ 409188 h 4794329"/>
              <a:gd name="connsiteX69" fmla="*/ 6693121 w 8328384"/>
              <a:gd name="connsiteY69" fmla="*/ 347526 h 4794329"/>
              <a:gd name="connsiteX70" fmla="*/ 4217989 w 8328384"/>
              <a:gd name="connsiteY70" fmla="*/ 126303 h 4794329"/>
              <a:gd name="connsiteX71" fmla="*/ 4366854 w 8328384"/>
              <a:gd name="connsiteY71" fmla="*/ 187965 h 4794329"/>
              <a:gd name="connsiteX72" fmla="*/ 4366854 w 8328384"/>
              <a:gd name="connsiteY72" fmla="*/ 485695 h 4794329"/>
              <a:gd name="connsiteX73" fmla="*/ 3108136 w 8328384"/>
              <a:gd name="connsiteY73" fmla="*/ 1744412 h 4794329"/>
              <a:gd name="connsiteX74" fmla="*/ 2810405 w 8328384"/>
              <a:gd name="connsiteY74" fmla="*/ 1744412 h 4794329"/>
              <a:gd name="connsiteX75" fmla="*/ 2810407 w 8328384"/>
              <a:gd name="connsiteY75" fmla="*/ 1744412 h 4794329"/>
              <a:gd name="connsiteX76" fmla="*/ 2810407 w 8328384"/>
              <a:gd name="connsiteY76" fmla="*/ 1446682 h 4794329"/>
              <a:gd name="connsiteX77" fmla="*/ 4069124 w 8328384"/>
              <a:gd name="connsiteY77" fmla="*/ 187965 h 4794329"/>
              <a:gd name="connsiteX78" fmla="*/ 4217989 w 8328384"/>
              <a:gd name="connsiteY78" fmla="*/ 126303 h 4794329"/>
              <a:gd name="connsiteX79" fmla="*/ 5679047 w 8328384"/>
              <a:gd name="connsiteY79" fmla="*/ 18853 h 4794329"/>
              <a:gd name="connsiteX80" fmla="*/ 5827912 w 8328384"/>
              <a:gd name="connsiteY80" fmla="*/ 80515 h 4794329"/>
              <a:gd name="connsiteX81" fmla="*/ 5827912 w 8328384"/>
              <a:gd name="connsiteY81" fmla="*/ 378245 h 4794329"/>
              <a:gd name="connsiteX82" fmla="*/ 3106228 w 8328384"/>
              <a:gd name="connsiteY82" fmla="*/ 3099928 h 4794329"/>
              <a:gd name="connsiteX83" fmla="*/ 2808498 w 8328384"/>
              <a:gd name="connsiteY83" fmla="*/ 3099928 h 4794329"/>
              <a:gd name="connsiteX84" fmla="*/ 2808499 w 8328384"/>
              <a:gd name="connsiteY84" fmla="*/ 3099928 h 4794329"/>
              <a:gd name="connsiteX85" fmla="*/ 2808499 w 8328384"/>
              <a:gd name="connsiteY85" fmla="*/ 2802198 h 4794329"/>
              <a:gd name="connsiteX86" fmla="*/ 5530182 w 8328384"/>
              <a:gd name="connsiteY86" fmla="*/ 80515 h 4794329"/>
              <a:gd name="connsiteX87" fmla="*/ 5679047 w 8328384"/>
              <a:gd name="connsiteY87" fmla="*/ 18853 h 4794329"/>
              <a:gd name="connsiteX88" fmla="*/ 5019170 w 8328384"/>
              <a:gd name="connsiteY88" fmla="*/ 0 h 4794329"/>
              <a:gd name="connsiteX89" fmla="*/ 5168035 w 8328384"/>
              <a:gd name="connsiteY89" fmla="*/ 61662 h 4794329"/>
              <a:gd name="connsiteX90" fmla="*/ 5168035 w 8328384"/>
              <a:gd name="connsiteY90" fmla="*/ 359392 h 4794329"/>
              <a:gd name="connsiteX91" fmla="*/ 3186355 w 8328384"/>
              <a:gd name="connsiteY91" fmla="*/ 2341071 h 4794329"/>
              <a:gd name="connsiteX92" fmla="*/ 2888624 w 8328384"/>
              <a:gd name="connsiteY92" fmla="*/ 2341071 h 4794329"/>
              <a:gd name="connsiteX93" fmla="*/ 2888626 w 8328384"/>
              <a:gd name="connsiteY93" fmla="*/ 2341071 h 4794329"/>
              <a:gd name="connsiteX94" fmla="*/ 2888626 w 8328384"/>
              <a:gd name="connsiteY94" fmla="*/ 2043341 h 4794329"/>
              <a:gd name="connsiteX95" fmla="*/ 4870305 w 8328384"/>
              <a:gd name="connsiteY95" fmla="*/ 61662 h 4794329"/>
              <a:gd name="connsiteX96" fmla="*/ 5019170 w 8328384"/>
              <a:gd name="connsiteY96" fmla="*/ 0 h 4794329"/>
              <a:gd name="connsiteX0" fmla="*/ 7193726 w 8334626"/>
              <a:gd name="connsiteY0" fmla="*/ 3202389 h 4794329"/>
              <a:gd name="connsiteX1" fmla="*/ 7342591 w 8334626"/>
              <a:gd name="connsiteY1" fmla="*/ 3264051 h 4794329"/>
              <a:gd name="connsiteX2" fmla="*/ 7342591 w 8334626"/>
              <a:gd name="connsiteY2" fmla="*/ 3561781 h 4794329"/>
              <a:gd name="connsiteX3" fmla="*/ 6682152 w 8334626"/>
              <a:gd name="connsiteY3" fmla="*/ 4222219 h 4794329"/>
              <a:gd name="connsiteX4" fmla="*/ 6384422 w 8334626"/>
              <a:gd name="connsiteY4" fmla="*/ 4222219 h 4794329"/>
              <a:gd name="connsiteX5" fmla="*/ 6384423 w 8334626"/>
              <a:gd name="connsiteY5" fmla="*/ 4222219 h 4794329"/>
              <a:gd name="connsiteX6" fmla="*/ 6384423 w 8334626"/>
              <a:gd name="connsiteY6" fmla="*/ 3924488 h 4794329"/>
              <a:gd name="connsiteX7" fmla="*/ 7044861 w 8334626"/>
              <a:gd name="connsiteY7" fmla="*/ 3264051 h 4794329"/>
              <a:gd name="connsiteX8" fmla="*/ 7193726 w 8334626"/>
              <a:gd name="connsiteY8" fmla="*/ 3202389 h 4794329"/>
              <a:gd name="connsiteX9" fmla="*/ 7160495 w 8334626"/>
              <a:gd name="connsiteY9" fmla="*/ 1896653 h 4794329"/>
              <a:gd name="connsiteX10" fmla="*/ 7309360 w 8334626"/>
              <a:gd name="connsiteY10" fmla="*/ 1958315 h 4794329"/>
              <a:gd name="connsiteX11" fmla="*/ 7309360 w 8334626"/>
              <a:gd name="connsiteY11" fmla="*/ 2256046 h 4794329"/>
              <a:gd name="connsiteX12" fmla="*/ 4832737 w 8334626"/>
              <a:gd name="connsiteY12" fmla="*/ 4732667 h 4794329"/>
              <a:gd name="connsiteX13" fmla="*/ 4535007 w 8334626"/>
              <a:gd name="connsiteY13" fmla="*/ 4732667 h 4794329"/>
              <a:gd name="connsiteX14" fmla="*/ 4535009 w 8334626"/>
              <a:gd name="connsiteY14" fmla="*/ 4732667 h 4794329"/>
              <a:gd name="connsiteX15" fmla="*/ 4535009 w 8334626"/>
              <a:gd name="connsiteY15" fmla="*/ 4434937 h 4794329"/>
              <a:gd name="connsiteX16" fmla="*/ 7011630 w 8334626"/>
              <a:gd name="connsiteY16" fmla="*/ 1958315 h 4794329"/>
              <a:gd name="connsiteX17" fmla="*/ 7160495 w 8334626"/>
              <a:gd name="connsiteY17" fmla="*/ 1896653 h 4794329"/>
              <a:gd name="connsiteX18" fmla="*/ 8124099 w 8334626"/>
              <a:gd name="connsiteY18" fmla="*/ 1606041 h 4794329"/>
              <a:gd name="connsiteX19" fmla="*/ 8272964 w 8334626"/>
              <a:gd name="connsiteY19" fmla="*/ 1667703 h 4794329"/>
              <a:gd name="connsiteX20" fmla="*/ 8272964 w 8334626"/>
              <a:gd name="connsiteY20" fmla="*/ 1965433 h 4794329"/>
              <a:gd name="connsiteX21" fmla="*/ 6387889 w 8334626"/>
              <a:gd name="connsiteY21" fmla="*/ 3850507 h 4794329"/>
              <a:gd name="connsiteX22" fmla="*/ 6090159 w 8334626"/>
              <a:gd name="connsiteY22" fmla="*/ 3850507 h 4794329"/>
              <a:gd name="connsiteX23" fmla="*/ 6090160 w 8334626"/>
              <a:gd name="connsiteY23" fmla="*/ 3850507 h 4794329"/>
              <a:gd name="connsiteX24" fmla="*/ 6090160 w 8334626"/>
              <a:gd name="connsiteY24" fmla="*/ 3552777 h 4794329"/>
              <a:gd name="connsiteX25" fmla="*/ 7975234 w 8334626"/>
              <a:gd name="connsiteY25" fmla="*/ 1667703 h 4794329"/>
              <a:gd name="connsiteX26" fmla="*/ 8124099 w 8334626"/>
              <a:gd name="connsiteY26" fmla="*/ 1606041 h 4794329"/>
              <a:gd name="connsiteX27" fmla="*/ 6242 w 8334626"/>
              <a:gd name="connsiteY27" fmla="*/ 1576410 h 4794329"/>
              <a:gd name="connsiteX28" fmla="*/ 1034496 w 8334626"/>
              <a:gd name="connsiteY28" fmla="*/ 898884 h 4794329"/>
              <a:gd name="connsiteX29" fmla="*/ 1712023 w 8334626"/>
              <a:gd name="connsiteY29" fmla="*/ 1576410 h 4794329"/>
              <a:gd name="connsiteX30" fmla="*/ 1034496 w 8334626"/>
              <a:gd name="connsiteY30" fmla="*/ 2253937 h 4794329"/>
              <a:gd name="connsiteX31" fmla="*/ 683769 w 8334626"/>
              <a:gd name="connsiteY31" fmla="*/ 2253937 h 4794329"/>
              <a:gd name="connsiteX32" fmla="*/ 6242 w 8334626"/>
              <a:gd name="connsiteY32" fmla="*/ 1576410 h 4794329"/>
              <a:gd name="connsiteX33" fmla="*/ 7672060 w 8334626"/>
              <a:gd name="connsiteY33" fmla="*/ 717042 h 4794329"/>
              <a:gd name="connsiteX34" fmla="*/ 7820925 w 8334626"/>
              <a:gd name="connsiteY34" fmla="*/ 778704 h 4794329"/>
              <a:gd name="connsiteX35" fmla="*/ 7820925 w 8334626"/>
              <a:gd name="connsiteY35" fmla="*/ 1076435 h 4794329"/>
              <a:gd name="connsiteX36" fmla="*/ 4745734 w 8334626"/>
              <a:gd name="connsiteY36" fmla="*/ 4151624 h 4794329"/>
              <a:gd name="connsiteX37" fmla="*/ 4448004 w 8334626"/>
              <a:gd name="connsiteY37" fmla="*/ 4151624 h 4794329"/>
              <a:gd name="connsiteX38" fmla="*/ 4448005 w 8334626"/>
              <a:gd name="connsiteY38" fmla="*/ 4151624 h 4794329"/>
              <a:gd name="connsiteX39" fmla="*/ 4448005 w 8334626"/>
              <a:gd name="connsiteY39" fmla="*/ 3853894 h 4794329"/>
              <a:gd name="connsiteX40" fmla="*/ 7523195 w 8334626"/>
              <a:gd name="connsiteY40" fmla="*/ 778704 h 4794329"/>
              <a:gd name="connsiteX41" fmla="*/ 7672060 w 8334626"/>
              <a:gd name="connsiteY41" fmla="*/ 717042 h 4794329"/>
              <a:gd name="connsiteX42" fmla="*/ 7115822 w 8334626"/>
              <a:gd name="connsiteY42" fmla="*/ 598413 h 4794329"/>
              <a:gd name="connsiteX43" fmla="*/ 7264687 w 8334626"/>
              <a:gd name="connsiteY43" fmla="*/ 660075 h 4794329"/>
              <a:gd name="connsiteX44" fmla="*/ 7264687 w 8334626"/>
              <a:gd name="connsiteY44" fmla="*/ 957805 h 4794329"/>
              <a:gd name="connsiteX45" fmla="*/ 3518860 w 8334626"/>
              <a:gd name="connsiteY45" fmla="*/ 4703631 h 4794329"/>
              <a:gd name="connsiteX46" fmla="*/ 3221130 w 8334626"/>
              <a:gd name="connsiteY46" fmla="*/ 4703631 h 4794329"/>
              <a:gd name="connsiteX47" fmla="*/ 3221131 w 8334626"/>
              <a:gd name="connsiteY47" fmla="*/ 4703631 h 4794329"/>
              <a:gd name="connsiteX48" fmla="*/ 3221131 w 8334626"/>
              <a:gd name="connsiteY48" fmla="*/ 4405901 h 4794329"/>
              <a:gd name="connsiteX49" fmla="*/ 6966957 w 8334626"/>
              <a:gd name="connsiteY49" fmla="*/ 660075 h 4794329"/>
              <a:gd name="connsiteX50" fmla="*/ 7115822 w 8334626"/>
              <a:gd name="connsiteY50" fmla="*/ 598413 h 4794329"/>
              <a:gd name="connsiteX51" fmla="*/ 5845545 w 8334626"/>
              <a:gd name="connsiteY51" fmla="*/ 530016 h 4794329"/>
              <a:gd name="connsiteX52" fmla="*/ 5994410 w 8334626"/>
              <a:gd name="connsiteY52" fmla="*/ 591677 h 4794329"/>
              <a:gd name="connsiteX53" fmla="*/ 5994410 w 8334626"/>
              <a:gd name="connsiteY53" fmla="*/ 889408 h 4794329"/>
              <a:gd name="connsiteX54" fmla="*/ 2919219 w 8334626"/>
              <a:gd name="connsiteY54" fmla="*/ 3964597 h 4794329"/>
              <a:gd name="connsiteX55" fmla="*/ 2621490 w 8334626"/>
              <a:gd name="connsiteY55" fmla="*/ 3964597 h 4794329"/>
              <a:gd name="connsiteX56" fmla="*/ 2621491 w 8334626"/>
              <a:gd name="connsiteY56" fmla="*/ 3964597 h 4794329"/>
              <a:gd name="connsiteX57" fmla="*/ 2621491 w 8334626"/>
              <a:gd name="connsiteY57" fmla="*/ 3666867 h 4794329"/>
              <a:gd name="connsiteX58" fmla="*/ 5696680 w 8334626"/>
              <a:gd name="connsiteY58" fmla="*/ 591677 h 4794329"/>
              <a:gd name="connsiteX59" fmla="*/ 5845545 w 8334626"/>
              <a:gd name="connsiteY59" fmla="*/ 530016 h 4794329"/>
              <a:gd name="connsiteX60" fmla="*/ 6699363 w 8334626"/>
              <a:gd name="connsiteY60" fmla="*/ 347526 h 4794329"/>
              <a:gd name="connsiteX61" fmla="*/ 6848228 w 8334626"/>
              <a:gd name="connsiteY61" fmla="*/ 409188 h 4794329"/>
              <a:gd name="connsiteX62" fmla="*/ 6848228 w 8334626"/>
              <a:gd name="connsiteY62" fmla="*/ 706919 h 4794329"/>
              <a:gd name="connsiteX63" fmla="*/ 3773037 w 8334626"/>
              <a:gd name="connsiteY63" fmla="*/ 3782108 h 4794329"/>
              <a:gd name="connsiteX64" fmla="*/ 3475307 w 8334626"/>
              <a:gd name="connsiteY64" fmla="*/ 3782108 h 4794329"/>
              <a:gd name="connsiteX65" fmla="*/ 3475308 w 8334626"/>
              <a:gd name="connsiteY65" fmla="*/ 3782108 h 4794329"/>
              <a:gd name="connsiteX66" fmla="*/ 3475308 w 8334626"/>
              <a:gd name="connsiteY66" fmla="*/ 3484378 h 4794329"/>
              <a:gd name="connsiteX67" fmla="*/ 6550498 w 8334626"/>
              <a:gd name="connsiteY67" fmla="*/ 409188 h 4794329"/>
              <a:gd name="connsiteX68" fmla="*/ 6699363 w 8334626"/>
              <a:gd name="connsiteY68" fmla="*/ 347526 h 4794329"/>
              <a:gd name="connsiteX69" fmla="*/ 4224231 w 8334626"/>
              <a:gd name="connsiteY69" fmla="*/ 126303 h 4794329"/>
              <a:gd name="connsiteX70" fmla="*/ 4373096 w 8334626"/>
              <a:gd name="connsiteY70" fmla="*/ 187965 h 4794329"/>
              <a:gd name="connsiteX71" fmla="*/ 4373096 w 8334626"/>
              <a:gd name="connsiteY71" fmla="*/ 485695 h 4794329"/>
              <a:gd name="connsiteX72" fmla="*/ 3114378 w 8334626"/>
              <a:gd name="connsiteY72" fmla="*/ 1744412 h 4794329"/>
              <a:gd name="connsiteX73" fmla="*/ 2816647 w 8334626"/>
              <a:gd name="connsiteY73" fmla="*/ 1744412 h 4794329"/>
              <a:gd name="connsiteX74" fmla="*/ 2816649 w 8334626"/>
              <a:gd name="connsiteY74" fmla="*/ 1744412 h 4794329"/>
              <a:gd name="connsiteX75" fmla="*/ 2816649 w 8334626"/>
              <a:gd name="connsiteY75" fmla="*/ 1446682 h 4794329"/>
              <a:gd name="connsiteX76" fmla="*/ 4075366 w 8334626"/>
              <a:gd name="connsiteY76" fmla="*/ 187965 h 4794329"/>
              <a:gd name="connsiteX77" fmla="*/ 4224231 w 8334626"/>
              <a:gd name="connsiteY77" fmla="*/ 126303 h 4794329"/>
              <a:gd name="connsiteX78" fmla="*/ 5685289 w 8334626"/>
              <a:gd name="connsiteY78" fmla="*/ 18853 h 4794329"/>
              <a:gd name="connsiteX79" fmla="*/ 5834154 w 8334626"/>
              <a:gd name="connsiteY79" fmla="*/ 80515 h 4794329"/>
              <a:gd name="connsiteX80" fmla="*/ 5834154 w 8334626"/>
              <a:gd name="connsiteY80" fmla="*/ 378245 h 4794329"/>
              <a:gd name="connsiteX81" fmla="*/ 3112470 w 8334626"/>
              <a:gd name="connsiteY81" fmla="*/ 3099928 h 4794329"/>
              <a:gd name="connsiteX82" fmla="*/ 2814740 w 8334626"/>
              <a:gd name="connsiteY82" fmla="*/ 3099928 h 4794329"/>
              <a:gd name="connsiteX83" fmla="*/ 2814741 w 8334626"/>
              <a:gd name="connsiteY83" fmla="*/ 3099928 h 4794329"/>
              <a:gd name="connsiteX84" fmla="*/ 2814741 w 8334626"/>
              <a:gd name="connsiteY84" fmla="*/ 2802198 h 4794329"/>
              <a:gd name="connsiteX85" fmla="*/ 5536424 w 8334626"/>
              <a:gd name="connsiteY85" fmla="*/ 80515 h 4794329"/>
              <a:gd name="connsiteX86" fmla="*/ 5685289 w 8334626"/>
              <a:gd name="connsiteY86" fmla="*/ 18853 h 4794329"/>
              <a:gd name="connsiteX87" fmla="*/ 5025412 w 8334626"/>
              <a:gd name="connsiteY87" fmla="*/ 0 h 4794329"/>
              <a:gd name="connsiteX88" fmla="*/ 5174277 w 8334626"/>
              <a:gd name="connsiteY88" fmla="*/ 61662 h 4794329"/>
              <a:gd name="connsiteX89" fmla="*/ 5174277 w 8334626"/>
              <a:gd name="connsiteY89" fmla="*/ 359392 h 4794329"/>
              <a:gd name="connsiteX90" fmla="*/ 3192597 w 8334626"/>
              <a:gd name="connsiteY90" fmla="*/ 2341071 h 4794329"/>
              <a:gd name="connsiteX91" fmla="*/ 2894866 w 8334626"/>
              <a:gd name="connsiteY91" fmla="*/ 2341071 h 4794329"/>
              <a:gd name="connsiteX92" fmla="*/ 2894868 w 8334626"/>
              <a:gd name="connsiteY92" fmla="*/ 2341071 h 4794329"/>
              <a:gd name="connsiteX93" fmla="*/ 2894868 w 8334626"/>
              <a:gd name="connsiteY93" fmla="*/ 2043341 h 4794329"/>
              <a:gd name="connsiteX94" fmla="*/ 4876547 w 8334626"/>
              <a:gd name="connsiteY94" fmla="*/ 61662 h 4794329"/>
              <a:gd name="connsiteX95" fmla="*/ 5025412 w 8334626"/>
              <a:gd name="connsiteY95" fmla="*/ 0 h 4794329"/>
              <a:gd name="connsiteX0" fmla="*/ 7223556 w 8364456"/>
              <a:gd name="connsiteY0" fmla="*/ 3202389 h 4794329"/>
              <a:gd name="connsiteX1" fmla="*/ 7372421 w 8364456"/>
              <a:gd name="connsiteY1" fmla="*/ 3264051 h 4794329"/>
              <a:gd name="connsiteX2" fmla="*/ 7372421 w 8364456"/>
              <a:gd name="connsiteY2" fmla="*/ 3561781 h 4794329"/>
              <a:gd name="connsiteX3" fmla="*/ 6711982 w 8364456"/>
              <a:gd name="connsiteY3" fmla="*/ 4222219 h 4794329"/>
              <a:gd name="connsiteX4" fmla="*/ 6414252 w 8364456"/>
              <a:gd name="connsiteY4" fmla="*/ 4222219 h 4794329"/>
              <a:gd name="connsiteX5" fmla="*/ 6414253 w 8364456"/>
              <a:gd name="connsiteY5" fmla="*/ 4222219 h 4794329"/>
              <a:gd name="connsiteX6" fmla="*/ 6414253 w 8364456"/>
              <a:gd name="connsiteY6" fmla="*/ 3924488 h 4794329"/>
              <a:gd name="connsiteX7" fmla="*/ 7074691 w 8364456"/>
              <a:gd name="connsiteY7" fmla="*/ 3264051 h 4794329"/>
              <a:gd name="connsiteX8" fmla="*/ 7223556 w 8364456"/>
              <a:gd name="connsiteY8" fmla="*/ 3202389 h 4794329"/>
              <a:gd name="connsiteX9" fmla="*/ 7190325 w 8364456"/>
              <a:gd name="connsiteY9" fmla="*/ 1896653 h 4794329"/>
              <a:gd name="connsiteX10" fmla="*/ 7339190 w 8364456"/>
              <a:gd name="connsiteY10" fmla="*/ 1958315 h 4794329"/>
              <a:gd name="connsiteX11" fmla="*/ 7339190 w 8364456"/>
              <a:gd name="connsiteY11" fmla="*/ 2256046 h 4794329"/>
              <a:gd name="connsiteX12" fmla="*/ 4862567 w 8364456"/>
              <a:gd name="connsiteY12" fmla="*/ 4732667 h 4794329"/>
              <a:gd name="connsiteX13" fmla="*/ 4564837 w 8364456"/>
              <a:gd name="connsiteY13" fmla="*/ 4732667 h 4794329"/>
              <a:gd name="connsiteX14" fmla="*/ 4564839 w 8364456"/>
              <a:gd name="connsiteY14" fmla="*/ 4732667 h 4794329"/>
              <a:gd name="connsiteX15" fmla="*/ 4564839 w 8364456"/>
              <a:gd name="connsiteY15" fmla="*/ 4434937 h 4794329"/>
              <a:gd name="connsiteX16" fmla="*/ 7041460 w 8364456"/>
              <a:gd name="connsiteY16" fmla="*/ 1958315 h 4794329"/>
              <a:gd name="connsiteX17" fmla="*/ 7190325 w 8364456"/>
              <a:gd name="connsiteY17" fmla="*/ 1896653 h 4794329"/>
              <a:gd name="connsiteX18" fmla="*/ 8153929 w 8364456"/>
              <a:gd name="connsiteY18" fmla="*/ 1606041 h 4794329"/>
              <a:gd name="connsiteX19" fmla="*/ 8302794 w 8364456"/>
              <a:gd name="connsiteY19" fmla="*/ 1667703 h 4794329"/>
              <a:gd name="connsiteX20" fmla="*/ 8302794 w 8364456"/>
              <a:gd name="connsiteY20" fmla="*/ 1965433 h 4794329"/>
              <a:gd name="connsiteX21" fmla="*/ 6417719 w 8364456"/>
              <a:gd name="connsiteY21" fmla="*/ 3850507 h 4794329"/>
              <a:gd name="connsiteX22" fmla="*/ 6119989 w 8364456"/>
              <a:gd name="connsiteY22" fmla="*/ 3850507 h 4794329"/>
              <a:gd name="connsiteX23" fmla="*/ 6119990 w 8364456"/>
              <a:gd name="connsiteY23" fmla="*/ 3850507 h 4794329"/>
              <a:gd name="connsiteX24" fmla="*/ 6119990 w 8364456"/>
              <a:gd name="connsiteY24" fmla="*/ 3552777 h 4794329"/>
              <a:gd name="connsiteX25" fmla="*/ 8005064 w 8364456"/>
              <a:gd name="connsiteY25" fmla="*/ 1667703 h 4794329"/>
              <a:gd name="connsiteX26" fmla="*/ 8153929 w 8364456"/>
              <a:gd name="connsiteY26" fmla="*/ 1606041 h 4794329"/>
              <a:gd name="connsiteX27" fmla="*/ 36072 w 8364456"/>
              <a:gd name="connsiteY27" fmla="*/ 1576410 h 4794329"/>
              <a:gd name="connsiteX28" fmla="*/ 1741853 w 8364456"/>
              <a:gd name="connsiteY28" fmla="*/ 1576410 h 4794329"/>
              <a:gd name="connsiteX29" fmla="*/ 1064326 w 8364456"/>
              <a:gd name="connsiteY29" fmla="*/ 2253937 h 4794329"/>
              <a:gd name="connsiteX30" fmla="*/ 713599 w 8364456"/>
              <a:gd name="connsiteY30" fmla="*/ 2253937 h 4794329"/>
              <a:gd name="connsiteX31" fmla="*/ 36072 w 8364456"/>
              <a:gd name="connsiteY31" fmla="*/ 1576410 h 4794329"/>
              <a:gd name="connsiteX32" fmla="*/ 7701890 w 8364456"/>
              <a:gd name="connsiteY32" fmla="*/ 717042 h 4794329"/>
              <a:gd name="connsiteX33" fmla="*/ 7850755 w 8364456"/>
              <a:gd name="connsiteY33" fmla="*/ 778704 h 4794329"/>
              <a:gd name="connsiteX34" fmla="*/ 7850755 w 8364456"/>
              <a:gd name="connsiteY34" fmla="*/ 1076435 h 4794329"/>
              <a:gd name="connsiteX35" fmla="*/ 4775564 w 8364456"/>
              <a:gd name="connsiteY35" fmla="*/ 4151624 h 4794329"/>
              <a:gd name="connsiteX36" fmla="*/ 4477834 w 8364456"/>
              <a:gd name="connsiteY36" fmla="*/ 4151624 h 4794329"/>
              <a:gd name="connsiteX37" fmla="*/ 4477835 w 8364456"/>
              <a:gd name="connsiteY37" fmla="*/ 4151624 h 4794329"/>
              <a:gd name="connsiteX38" fmla="*/ 4477835 w 8364456"/>
              <a:gd name="connsiteY38" fmla="*/ 3853894 h 4794329"/>
              <a:gd name="connsiteX39" fmla="*/ 7553025 w 8364456"/>
              <a:gd name="connsiteY39" fmla="*/ 778704 h 4794329"/>
              <a:gd name="connsiteX40" fmla="*/ 7701890 w 8364456"/>
              <a:gd name="connsiteY40" fmla="*/ 717042 h 4794329"/>
              <a:gd name="connsiteX41" fmla="*/ 7145652 w 8364456"/>
              <a:gd name="connsiteY41" fmla="*/ 598413 h 4794329"/>
              <a:gd name="connsiteX42" fmla="*/ 7294517 w 8364456"/>
              <a:gd name="connsiteY42" fmla="*/ 660075 h 4794329"/>
              <a:gd name="connsiteX43" fmla="*/ 7294517 w 8364456"/>
              <a:gd name="connsiteY43" fmla="*/ 957805 h 4794329"/>
              <a:gd name="connsiteX44" fmla="*/ 3548690 w 8364456"/>
              <a:gd name="connsiteY44" fmla="*/ 4703631 h 4794329"/>
              <a:gd name="connsiteX45" fmla="*/ 3250960 w 8364456"/>
              <a:gd name="connsiteY45" fmla="*/ 4703631 h 4794329"/>
              <a:gd name="connsiteX46" fmla="*/ 3250961 w 8364456"/>
              <a:gd name="connsiteY46" fmla="*/ 4703631 h 4794329"/>
              <a:gd name="connsiteX47" fmla="*/ 3250961 w 8364456"/>
              <a:gd name="connsiteY47" fmla="*/ 4405901 h 4794329"/>
              <a:gd name="connsiteX48" fmla="*/ 6996787 w 8364456"/>
              <a:gd name="connsiteY48" fmla="*/ 660075 h 4794329"/>
              <a:gd name="connsiteX49" fmla="*/ 7145652 w 8364456"/>
              <a:gd name="connsiteY49" fmla="*/ 598413 h 4794329"/>
              <a:gd name="connsiteX50" fmla="*/ 5875375 w 8364456"/>
              <a:gd name="connsiteY50" fmla="*/ 530016 h 4794329"/>
              <a:gd name="connsiteX51" fmla="*/ 6024240 w 8364456"/>
              <a:gd name="connsiteY51" fmla="*/ 591677 h 4794329"/>
              <a:gd name="connsiteX52" fmla="*/ 6024240 w 8364456"/>
              <a:gd name="connsiteY52" fmla="*/ 889408 h 4794329"/>
              <a:gd name="connsiteX53" fmla="*/ 2949049 w 8364456"/>
              <a:gd name="connsiteY53" fmla="*/ 3964597 h 4794329"/>
              <a:gd name="connsiteX54" fmla="*/ 2651320 w 8364456"/>
              <a:gd name="connsiteY54" fmla="*/ 3964597 h 4794329"/>
              <a:gd name="connsiteX55" fmla="*/ 2651321 w 8364456"/>
              <a:gd name="connsiteY55" fmla="*/ 3964597 h 4794329"/>
              <a:gd name="connsiteX56" fmla="*/ 2651321 w 8364456"/>
              <a:gd name="connsiteY56" fmla="*/ 3666867 h 4794329"/>
              <a:gd name="connsiteX57" fmla="*/ 5726510 w 8364456"/>
              <a:gd name="connsiteY57" fmla="*/ 591677 h 4794329"/>
              <a:gd name="connsiteX58" fmla="*/ 5875375 w 8364456"/>
              <a:gd name="connsiteY58" fmla="*/ 530016 h 4794329"/>
              <a:gd name="connsiteX59" fmla="*/ 6729193 w 8364456"/>
              <a:gd name="connsiteY59" fmla="*/ 347526 h 4794329"/>
              <a:gd name="connsiteX60" fmla="*/ 6878058 w 8364456"/>
              <a:gd name="connsiteY60" fmla="*/ 409188 h 4794329"/>
              <a:gd name="connsiteX61" fmla="*/ 6878058 w 8364456"/>
              <a:gd name="connsiteY61" fmla="*/ 706919 h 4794329"/>
              <a:gd name="connsiteX62" fmla="*/ 3802867 w 8364456"/>
              <a:gd name="connsiteY62" fmla="*/ 3782108 h 4794329"/>
              <a:gd name="connsiteX63" fmla="*/ 3505137 w 8364456"/>
              <a:gd name="connsiteY63" fmla="*/ 3782108 h 4794329"/>
              <a:gd name="connsiteX64" fmla="*/ 3505138 w 8364456"/>
              <a:gd name="connsiteY64" fmla="*/ 3782108 h 4794329"/>
              <a:gd name="connsiteX65" fmla="*/ 3505138 w 8364456"/>
              <a:gd name="connsiteY65" fmla="*/ 3484378 h 4794329"/>
              <a:gd name="connsiteX66" fmla="*/ 6580328 w 8364456"/>
              <a:gd name="connsiteY66" fmla="*/ 409188 h 4794329"/>
              <a:gd name="connsiteX67" fmla="*/ 6729193 w 8364456"/>
              <a:gd name="connsiteY67" fmla="*/ 347526 h 4794329"/>
              <a:gd name="connsiteX68" fmla="*/ 4254061 w 8364456"/>
              <a:gd name="connsiteY68" fmla="*/ 126303 h 4794329"/>
              <a:gd name="connsiteX69" fmla="*/ 4402926 w 8364456"/>
              <a:gd name="connsiteY69" fmla="*/ 187965 h 4794329"/>
              <a:gd name="connsiteX70" fmla="*/ 4402926 w 8364456"/>
              <a:gd name="connsiteY70" fmla="*/ 485695 h 4794329"/>
              <a:gd name="connsiteX71" fmla="*/ 3144208 w 8364456"/>
              <a:gd name="connsiteY71" fmla="*/ 1744412 h 4794329"/>
              <a:gd name="connsiteX72" fmla="*/ 2846477 w 8364456"/>
              <a:gd name="connsiteY72" fmla="*/ 1744412 h 4794329"/>
              <a:gd name="connsiteX73" fmla="*/ 2846479 w 8364456"/>
              <a:gd name="connsiteY73" fmla="*/ 1744412 h 4794329"/>
              <a:gd name="connsiteX74" fmla="*/ 2846479 w 8364456"/>
              <a:gd name="connsiteY74" fmla="*/ 1446682 h 4794329"/>
              <a:gd name="connsiteX75" fmla="*/ 4105196 w 8364456"/>
              <a:gd name="connsiteY75" fmla="*/ 187965 h 4794329"/>
              <a:gd name="connsiteX76" fmla="*/ 4254061 w 8364456"/>
              <a:gd name="connsiteY76" fmla="*/ 126303 h 4794329"/>
              <a:gd name="connsiteX77" fmla="*/ 5715119 w 8364456"/>
              <a:gd name="connsiteY77" fmla="*/ 18853 h 4794329"/>
              <a:gd name="connsiteX78" fmla="*/ 5863984 w 8364456"/>
              <a:gd name="connsiteY78" fmla="*/ 80515 h 4794329"/>
              <a:gd name="connsiteX79" fmla="*/ 5863984 w 8364456"/>
              <a:gd name="connsiteY79" fmla="*/ 378245 h 4794329"/>
              <a:gd name="connsiteX80" fmla="*/ 3142300 w 8364456"/>
              <a:gd name="connsiteY80" fmla="*/ 3099928 h 4794329"/>
              <a:gd name="connsiteX81" fmla="*/ 2844570 w 8364456"/>
              <a:gd name="connsiteY81" fmla="*/ 3099928 h 4794329"/>
              <a:gd name="connsiteX82" fmla="*/ 2844571 w 8364456"/>
              <a:gd name="connsiteY82" fmla="*/ 3099928 h 4794329"/>
              <a:gd name="connsiteX83" fmla="*/ 2844571 w 8364456"/>
              <a:gd name="connsiteY83" fmla="*/ 2802198 h 4794329"/>
              <a:gd name="connsiteX84" fmla="*/ 5566254 w 8364456"/>
              <a:gd name="connsiteY84" fmla="*/ 80515 h 4794329"/>
              <a:gd name="connsiteX85" fmla="*/ 5715119 w 8364456"/>
              <a:gd name="connsiteY85" fmla="*/ 18853 h 4794329"/>
              <a:gd name="connsiteX86" fmla="*/ 5055242 w 8364456"/>
              <a:gd name="connsiteY86" fmla="*/ 0 h 4794329"/>
              <a:gd name="connsiteX87" fmla="*/ 5204107 w 8364456"/>
              <a:gd name="connsiteY87" fmla="*/ 61662 h 4794329"/>
              <a:gd name="connsiteX88" fmla="*/ 5204107 w 8364456"/>
              <a:gd name="connsiteY88" fmla="*/ 359392 h 4794329"/>
              <a:gd name="connsiteX89" fmla="*/ 3222427 w 8364456"/>
              <a:gd name="connsiteY89" fmla="*/ 2341071 h 4794329"/>
              <a:gd name="connsiteX90" fmla="*/ 2924696 w 8364456"/>
              <a:gd name="connsiteY90" fmla="*/ 2341071 h 4794329"/>
              <a:gd name="connsiteX91" fmla="*/ 2924698 w 8364456"/>
              <a:gd name="connsiteY91" fmla="*/ 2341071 h 4794329"/>
              <a:gd name="connsiteX92" fmla="*/ 2924698 w 8364456"/>
              <a:gd name="connsiteY92" fmla="*/ 2043341 h 4794329"/>
              <a:gd name="connsiteX93" fmla="*/ 4906377 w 8364456"/>
              <a:gd name="connsiteY93" fmla="*/ 61662 h 4794329"/>
              <a:gd name="connsiteX94" fmla="*/ 5055242 w 8364456"/>
              <a:gd name="connsiteY94" fmla="*/ 0 h 4794329"/>
              <a:gd name="connsiteX0" fmla="*/ 7193727 w 8334627"/>
              <a:gd name="connsiteY0" fmla="*/ 3202389 h 4794329"/>
              <a:gd name="connsiteX1" fmla="*/ 7342592 w 8334627"/>
              <a:gd name="connsiteY1" fmla="*/ 3264051 h 4794329"/>
              <a:gd name="connsiteX2" fmla="*/ 7342592 w 8334627"/>
              <a:gd name="connsiteY2" fmla="*/ 3561781 h 4794329"/>
              <a:gd name="connsiteX3" fmla="*/ 6682153 w 8334627"/>
              <a:gd name="connsiteY3" fmla="*/ 4222219 h 4794329"/>
              <a:gd name="connsiteX4" fmla="*/ 6384423 w 8334627"/>
              <a:gd name="connsiteY4" fmla="*/ 4222219 h 4794329"/>
              <a:gd name="connsiteX5" fmla="*/ 6384424 w 8334627"/>
              <a:gd name="connsiteY5" fmla="*/ 4222219 h 4794329"/>
              <a:gd name="connsiteX6" fmla="*/ 6384424 w 8334627"/>
              <a:gd name="connsiteY6" fmla="*/ 3924488 h 4794329"/>
              <a:gd name="connsiteX7" fmla="*/ 7044862 w 8334627"/>
              <a:gd name="connsiteY7" fmla="*/ 3264051 h 4794329"/>
              <a:gd name="connsiteX8" fmla="*/ 7193727 w 8334627"/>
              <a:gd name="connsiteY8" fmla="*/ 3202389 h 4794329"/>
              <a:gd name="connsiteX9" fmla="*/ 7160496 w 8334627"/>
              <a:gd name="connsiteY9" fmla="*/ 1896653 h 4794329"/>
              <a:gd name="connsiteX10" fmla="*/ 7309361 w 8334627"/>
              <a:gd name="connsiteY10" fmla="*/ 1958315 h 4794329"/>
              <a:gd name="connsiteX11" fmla="*/ 7309361 w 8334627"/>
              <a:gd name="connsiteY11" fmla="*/ 2256046 h 4794329"/>
              <a:gd name="connsiteX12" fmla="*/ 4832738 w 8334627"/>
              <a:gd name="connsiteY12" fmla="*/ 4732667 h 4794329"/>
              <a:gd name="connsiteX13" fmla="*/ 4535008 w 8334627"/>
              <a:gd name="connsiteY13" fmla="*/ 4732667 h 4794329"/>
              <a:gd name="connsiteX14" fmla="*/ 4535010 w 8334627"/>
              <a:gd name="connsiteY14" fmla="*/ 4732667 h 4794329"/>
              <a:gd name="connsiteX15" fmla="*/ 4535010 w 8334627"/>
              <a:gd name="connsiteY15" fmla="*/ 4434937 h 4794329"/>
              <a:gd name="connsiteX16" fmla="*/ 7011631 w 8334627"/>
              <a:gd name="connsiteY16" fmla="*/ 1958315 h 4794329"/>
              <a:gd name="connsiteX17" fmla="*/ 7160496 w 8334627"/>
              <a:gd name="connsiteY17" fmla="*/ 1896653 h 4794329"/>
              <a:gd name="connsiteX18" fmla="*/ 8124100 w 8334627"/>
              <a:gd name="connsiteY18" fmla="*/ 1606041 h 4794329"/>
              <a:gd name="connsiteX19" fmla="*/ 8272965 w 8334627"/>
              <a:gd name="connsiteY19" fmla="*/ 1667703 h 4794329"/>
              <a:gd name="connsiteX20" fmla="*/ 8272965 w 8334627"/>
              <a:gd name="connsiteY20" fmla="*/ 1965433 h 4794329"/>
              <a:gd name="connsiteX21" fmla="*/ 6387890 w 8334627"/>
              <a:gd name="connsiteY21" fmla="*/ 3850507 h 4794329"/>
              <a:gd name="connsiteX22" fmla="*/ 6090160 w 8334627"/>
              <a:gd name="connsiteY22" fmla="*/ 3850507 h 4794329"/>
              <a:gd name="connsiteX23" fmla="*/ 6090161 w 8334627"/>
              <a:gd name="connsiteY23" fmla="*/ 3850507 h 4794329"/>
              <a:gd name="connsiteX24" fmla="*/ 6090161 w 8334627"/>
              <a:gd name="connsiteY24" fmla="*/ 3552777 h 4794329"/>
              <a:gd name="connsiteX25" fmla="*/ 7975235 w 8334627"/>
              <a:gd name="connsiteY25" fmla="*/ 1667703 h 4794329"/>
              <a:gd name="connsiteX26" fmla="*/ 8124100 w 8334627"/>
              <a:gd name="connsiteY26" fmla="*/ 1606041 h 4794329"/>
              <a:gd name="connsiteX27" fmla="*/ 6243 w 8334627"/>
              <a:gd name="connsiteY27" fmla="*/ 1576410 h 4794329"/>
              <a:gd name="connsiteX28" fmla="*/ 1034497 w 8334627"/>
              <a:gd name="connsiteY28" fmla="*/ 2253937 h 4794329"/>
              <a:gd name="connsiteX29" fmla="*/ 683770 w 8334627"/>
              <a:gd name="connsiteY29" fmla="*/ 2253937 h 4794329"/>
              <a:gd name="connsiteX30" fmla="*/ 6243 w 8334627"/>
              <a:gd name="connsiteY30" fmla="*/ 1576410 h 4794329"/>
              <a:gd name="connsiteX31" fmla="*/ 7672061 w 8334627"/>
              <a:gd name="connsiteY31" fmla="*/ 717042 h 4794329"/>
              <a:gd name="connsiteX32" fmla="*/ 7820926 w 8334627"/>
              <a:gd name="connsiteY32" fmla="*/ 778704 h 4794329"/>
              <a:gd name="connsiteX33" fmla="*/ 7820926 w 8334627"/>
              <a:gd name="connsiteY33" fmla="*/ 1076435 h 4794329"/>
              <a:gd name="connsiteX34" fmla="*/ 4745735 w 8334627"/>
              <a:gd name="connsiteY34" fmla="*/ 4151624 h 4794329"/>
              <a:gd name="connsiteX35" fmla="*/ 4448005 w 8334627"/>
              <a:gd name="connsiteY35" fmla="*/ 4151624 h 4794329"/>
              <a:gd name="connsiteX36" fmla="*/ 4448006 w 8334627"/>
              <a:gd name="connsiteY36" fmla="*/ 4151624 h 4794329"/>
              <a:gd name="connsiteX37" fmla="*/ 4448006 w 8334627"/>
              <a:gd name="connsiteY37" fmla="*/ 3853894 h 4794329"/>
              <a:gd name="connsiteX38" fmla="*/ 7523196 w 8334627"/>
              <a:gd name="connsiteY38" fmla="*/ 778704 h 4794329"/>
              <a:gd name="connsiteX39" fmla="*/ 7672061 w 8334627"/>
              <a:gd name="connsiteY39" fmla="*/ 717042 h 4794329"/>
              <a:gd name="connsiteX40" fmla="*/ 7115823 w 8334627"/>
              <a:gd name="connsiteY40" fmla="*/ 598413 h 4794329"/>
              <a:gd name="connsiteX41" fmla="*/ 7264688 w 8334627"/>
              <a:gd name="connsiteY41" fmla="*/ 660075 h 4794329"/>
              <a:gd name="connsiteX42" fmla="*/ 7264688 w 8334627"/>
              <a:gd name="connsiteY42" fmla="*/ 957805 h 4794329"/>
              <a:gd name="connsiteX43" fmla="*/ 3518861 w 8334627"/>
              <a:gd name="connsiteY43" fmla="*/ 4703631 h 4794329"/>
              <a:gd name="connsiteX44" fmla="*/ 3221131 w 8334627"/>
              <a:gd name="connsiteY44" fmla="*/ 4703631 h 4794329"/>
              <a:gd name="connsiteX45" fmla="*/ 3221132 w 8334627"/>
              <a:gd name="connsiteY45" fmla="*/ 4703631 h 4794329"/>
              <a:gd name="connsiteX46" fmla="*/ 3221132 w 8334627"/>
              <a:gd name="connsiteY46" fmla="*/ 4405901 h 4794329"/>
              <a:gd name="connsiteX47" fmla="*/ 6966958 w 8334627"/>
              <a:gd name="connsiteY47" fmla="*/ 660075 h 4794329"/>
              <a:gd name="connsiteX48" fmla="*/ 7115823 w 8334627"/>
              <a:gd name="connsiteY48" fmla="*/ 598413 h 4794329"/>
              <a:gd name="connsiteX49" fmla="*/ 5845546 w 8334627"/>
              <a:gd name="connsiteY49" fmla="*/ 530016 h 4794329"/>
              <a:gd name="connsiteX50" fmla="*/ 5994411 w 8334627"/>
              <a:gd name="connsiteY50" fmla="*/ 591677 h 4794329"/>
              <a:gd name="connsiteX51" fmla="*/ 5994411 w 8334627"/>
              <a:gd name="connsiteY51" fmla="*/ 889408 h 4794329"/>
              <a:gd name="connsiteX52" fmla="*/ 2919220 w 8334627"/>
              <a:gd name="connsiteY52" fmla="*/ 3964597 h 4794329"/>
              <a:gd name="connsiteX53" fmla="*/ 2621491 w 8334627"/>
              <a:gd name="connsiteY53" fmla="*/ 3964597 h 4794329"/>
              <a:gd name="connsiteX54" fmla="*/ 2621492 w 8334627"/>
              <a:gd name="connsiteY54" fmla="*/ 3964597 h 4794329"/>
              <a:gd name="connsiteX55" fmla="*/ 2621492 w 8334627"/>
              <a:gd name="connsiteY55" fmla="*/ 3666867 h 4794329"/>
              <a:gd name="connsiteX56" fmla="*/ 5696681 w 8334627"/>
              <a:gd name="connsiteY56" fmla="*/ 591677 h 4794329"/>
              <a:gd name="connsiteX57" fmla="*/ 5845546 w 8334627"/>
              <a:gd name="connsiteY57" fmla="*/ 530016 h 4794329"/>
              <a:gd name="connsiteX58" fmla="*/ 6699364 w 8334627"/>
              <a:gd name="connsiteY58" fmla="*/ 347526 h 4794329"/>
              <a:gd name="connsiteX59" fmla="*/ 6848229 w 8334627"/>
              <a:gd name="connsiteY59" fmla="*/ 409188 h 4794329"/>
              <a:gd name="connsiteX60" fmla="*/ 6848229 w 8334627"/>
              <a:gd name="connsiteY60" fmla="*/ 706919 h 4794329"/>
              <a:gd name="connsiteX61" fmla="*/ 3773038 w 8334627"/>
              <a:gd name="connsiteY61" fmla="*/ 3782108 h 4794329"/>
              <a:gd name="connsiteX62" fmla="*/ 3475308 w 8334627"/>
              <a:gd name="connsiteY62" fmla="*/ 3782108 h 4794329"/>
              <a:gd name="connsiteX63" fmla="*/ 3475309 w 8334627"/>
              <a:gd name="connsiteY63" fmla="*/ 3782108 h 4794329"/>
              <a:gd name="connsiteX64" fmla="*/ 3475309 w 8334627"/>
              <a:gd name="connsiteY64" fmla="*/ 3484378 h 4794329"/>
              <a:gd name="connsiteX65" fmla="*/ 6550499 w 8334627"/>
              <a:gd name="connsiteY65" fmla="*/ 409188 h 4794329"/>
              <a:gd name="connsiteX66" fmla="*/ 6699364 w 8334627"/>
              <a:gd name="connsiteY66" fmla="*/ 347526 h 4794329"/>
              <a:gd name="connsiteX67" fmla="*/ 4224232 w 8334627"/>
              <a:gd name="connsiteY67" fmla="*/ 126303 h 4794329"/>
              <a:gd name="connsiteX68" fmla="*/ 4373097 w 8334627"/>
              <a:gd name="connsiteY68" fmla="*/ 187965 h 4794329"/>
              <a:gd name="connsiteX69" fmla="*/ 4373097 w 8334627"/>
              <a:gd name="connsiteY69" fmla="*/ 485695 h 4794329"/>
              <a:gd name="connsiteX70" fmla="*/ 3114379 w 8334627"/>
              <a:gd name="connsiteY70" fmla="*/ 1744412 h 4794329"/>
              <a:gd name="connsiteX71" fmla="*/ 2816648 w 8334627"/>
              <a:gd name="connsiteY71" fmla="*/ 1744412 h 4794329"/>
              <a:gd name="connsiteX72" fmla="*/ 2816650 w 8334627"/>
              <a:gd name="connsiteY72" fmla="*/ 1744412 h 4794329"/>
              <a:gd name="connsiteX73" fmla="*/ 2816650 w 8334627"/>
              <a:gd name="connsiteY73" fmla="*/ 1446682 h 4794329"/>
              <a:gd name="connsiteX74" fmla="*/ 4075367 w 8334627"/>
              <a:gd name="connsiteY74" fmla="*/ 187965 h 4794329"/>
              <a:gd name="connsiteX75" fmla="*/ 4224232 w 8334627"/>
              <a:gd name="connsiteY75" fmla="*/ 126303 h 4794329"/>
              <a:gd name="connsiteX76" fmla="*/ 5685290 w 8334627"/>
              <a:gd name="connsiteY76" fmla="*/ 18853 h 4794329"/>
              <a:gd name="connsiteX77" fmla="*/ 5834155 w 8334627"/>
              <a:gd name="connsiteY77" fmla="*/ 80515 h 4794329"/>
              <a:gd name="connsiteX78" fmla="*/ 5834155 w 8334627"/>
              <a:gd name="connsiteY78" fmla="*/ 378245 h 4794329"/>
              <a:gd name="connsiteX79" fmla="*/ 3112471 w 8334627"/>
              <a:gd name="connsiteY79" fmla="*/ 3099928 h 4794329"/>
              <a:gd name="connsiteX80" fmla="*/ 2814741 w 8334627"/>
              <a:gd name="connsiteY80" fmla="*/ 3099928 h 4794329"/>
              <a:gd name="connsiteX81" fmla="*/ 2814742 w 8334627"/>
              <a:gd name="connsiteY81" fmla="*/ 3099928 h 4794329"/>
              <a:gd name="connsiteX82" fmla="*/ 2814742 w 8334627"/>
              <a:gd name="connsiteY82" fmla="*/ 2802198 h 4794329"/>
              <a:gd name="connsiteX83" fmla="*/ 5536425 w 8334627"/>
              <a:gd name="connsiteY83" fmla="*/ 80515 h 4794329"/>
              <a:gd name="connsiteX84" fmla="*/ 5685290 w 8334627"/>
              <a:gd name="connsiteY84" fmla="*/ 18853 h 4794329"/>
              <a:gd name="connsiteX85" fmla="*/ 5025413 w 8334627"/>
              <a:gd name="connsiteY85" fmla="*/ 0 h 4794329"/>
              <a:gd name="connsiteX86" fmla="*/ 5174278 w 8334627"/>
              <a:gd name="connsiteY86" fmla="*/ 61662 h 4794329"/>
              <a:gd name="connsiteX87" fmla="*/ 5174278 w 8334627"/>
              <a:gd name="connsiteY87" fmla="*/ 359392 h 4794329"/>
              <a:gd name="connsiteX88" fmla="*/ 3192598 w 8334627"/>
              <a:gd name="connsiteY88" fmla="*/ 2341071 h 4794329"/>
              <a:gd name="connsiteX89" fmla="*/ 2894867 w 8334627"/>
              <a:gd name="connsiteY89" fmla="*/ 2341071 h 4794329"/>
              <a:gd name="connsiteX90" fmla="*/ 2894869 w 8334627"/>
              <a:gd name="connsiteY90" fmla="*/ 2341071 h 4794329"/>
              <a:gd name="connsiteX91" fmla="*/ 2894869 w 8334627"/>
              <a:gd name="connsiteY91" fmla="*/ 2043341 h 4794329"/>
              <a:gd name="connsiteX92" fmla="*/ 4876548 w 8334627"/>
              <a:gd name="connsiteY92" fmla="*/ 61662 h 4794329"/>
              <a:gd name="connsiteX93" fmla="*/ 5025413 w 8334627"/>
              <a:gd name="connsiteY93" fmla="*/ 0 h 4794329"/>
              <a:gd name="connsiteX0" fmla="*/ 7187484 w 8328384"/>
              <a:gd name="connsiteY0" fmla="*/ 3202389 h 4794329"/>
              <a:gd name="connsiteX1" fmla="*/ 7336349 w 8328384"/>
              <a:gd name="connsiteY1" fmla="*/ 3264051 h 4794329"/>
              <a:gd name="connsiteX2" fmla="*/ 7336349 w 8328384"/>
              <a:gd name="connsiteY2" fmla="*/ 3561781 h 4794329"/>
              <a:gd name="connsiteX3" fmla="*/ 6675910 w 8328384"/>
              <a:gd name="connsiteY3" fmla="*/ 4222219 h 4794329"/>
              <a:gd name="connsiteX4" fmla="*/ 6378180 w 8328384"/>
              <a:gd name="connsiteY4" fmla="*/ 4222219 h 4794329"/>
              <a:gd name="connsiteX5" fmla="*/ 6378181 w 8328384"/>
              <a:gd name="connsiteY5" fmla="*/ 4222219 h 4794329"/>
              <a:gd name="connsiteX6" fmla="*/ 6378181 w 8328384"/>
              <a:gd name="connsiteY6" fmla="*/ 3924488 h 4794329"/>
              <a:gd name="connsiteX7" fmla="*/ 7038619 w 8328384"/>
              <a:gd name="connsiteY7" fmla="*/ 3264051 h 4794329"/>
              <a:gd name="connsiteX8" fmla="*/ 7187484 w 8328384"/>
              <a:gd name="connsiteY8" fmla="*/ 3202389 h 4794329"/>
              <a:gd name="connsiteX9" fmla="*/ 7154253 w 8328384"/>
              <a:gd name="connsiteY9" fmla="*/ 1896653 h 4794329"/>
              <a:gd name="connsiteX10" fmla="*/ 7303118 w 8328384"/>
              <a:gd name="connsiteY10" fmla="*/ 1958315 h 4794329"/>
              <a:gd name="connsiteX11" fmla="*/ 7303118 w 8328384"/>
              <a:gd name="connsiteY11" fmla="*/ 2256046 h 4794329"/>
              <a:gd name="connsiteX12" fmla="*/ 4826495 w 8328384"/>
              <a:gd name="connsiteY12" fmla="*/ 4732667 h 4794329"/>
              <a:gd name="connsiteX13" fmla="*/ 4528765 w 8328384"/>
              <a:gd name="connsiteY13" fmla="*/ 4732667 h 4794329"/>
              <a:gd name="connsiteX14" fmla="*/ 4528767 w 8328384"/>
              <a:gd name="connsiteY14" fmla="*/ 4732667 h 4794329"/>
              <a:gd name="connsiteX15" fmla="*/ 4528767 w 8328384"/>
              <a:gd name="connsiteY15" fmla="*/ 4434937 h 4794329"/>
              <a:gd name="connsiteX16" fmla="*/ 7005388 w 8328384"/>
              <a:gd name="connsiteY16" fmla="*/ 1958315 h 4794329"/>
              <a:gd name="connsiteX17" fmla="*/ 7154253 w 8328384"/>
              <a:gd name="connsiteY17" fmla="*/ 1896653 h 4794329"/>
              <a:gd name="connsiteX18" fmla="*/ 8117857 w 8328384"/>
              <a:gd name="connsiteY18" fmla="*/ 1606041 h 4794329"/>
              <a:gd name="connsiteX19" fmla="*/ 8266722 w 8328384"/>
              <a:gd name="connsiteY19" fmla="*/ 1667703 h 4794329"/>
              <a:gd name="connsiteX20" fmla="*/ 8266722 w 8328384"/>
              <a:gd name="connsiteY20" fmla="*/ 1965433 h 4794329"/>
              <a:gd name="connsiteX21" fmla="*/ 6381647 w 8328384"/>
              <a:gd name="connsiteY21" fmla="*/ 3850507 h 4794329"/>
              <a:gd name="connsiteX22" fmla="*/ 6083917 w 8328384"/>
              <a:gd name="connsiteY22" fmla="*/ 3850507 h 4794329"/>
              <a:gd name="connsiteX23" fmla="*/ 6083918 w 8328384"/>
              <a:gd name="connsiteY23" fmla="*/ 3850507 h 4794329"/>
              <a:gd name="connsiteX24" fmla="*/ 6083918 w 8328384"/>
              <a:gd name="connsiteY24" fmla="*/ 3552777 h 4794329"/>
              <a:gd name="connsiteX25" fmla="*/ 7968992 w 8328384"/>
              <a:gd name="connsiteY25" fmla="*/ 1667703 h 4794329"/>
              <a:gd name="connsiteX26" fmla="*/ 8117857 w 8328384"/>
              <a:gd name="connsiteY26" fmla="*/ 1606041 h 4794329"/>
              <a:gd name="connsiteX27" fmla="*/ 0 w 8328384"/>
              <a:gd name="connsiteY27" fmla="*/ 1576410 h 4794329"/>
              <a:gd name="connsiteX28" fmla="*/ 677527 w 8328384"/>
              <a:gd name="connsiteY28" fmla="*/ 2253937 h 4794329"/>
              <a:gd name="connsiteX29" fmla="*/ 0 w 8328384"/>
              <a:gd name="connsiteY29" fmla="*/ 1576410 h 4794329"/>
              <a:gd name="connsiteX30" fmla="*/ 7665818 w 8328384"/>
              <a:gd name="connsiteY30" fmla="*/ 717042 h 4794329"/>
              <a:gd name="connsiteX31" fmla="*/ 7814683 w 8328384"/>
              <a:gd name="connsiteY31" fmla="*/ 778704 h 4794329"/>
              <a:gd name="connsiteX32" fmla="*/ 7814683 w 8328384"/>
              <a:gd name="connsiteY32" fmla="*/ 1076435 h 4794329"/>
              <a:gd name="connsiteX33" fmla="*/ 4739492 w 8328384"/>
              <a:gd name="connsiteY33" fmla="*/ 4151624 h 4794329"/>
              <a:gd name="connsiteX34" fmla="*/ 4441762 w 8328384"/>
              <a:gd name="connsiteY34" fmla="*/ 4151624 h 4794329"/>
              <a:gd name="connsiteX35" fmla="*/ 4441763 w 8328384"/>
              <a:gd name="connsiteY35" fmla="*/ 4151624 h 4794329"/>
              <a:gd name="connsiteX36" fmla="*/ 4441763 w 8328384"/>
              <a:gd name="connsiteY36" fmla="*/ 3853894 h 4794329"/>
              <a:gd name="connsiteX37" fmla="*/ 7516953 w 8328384"/>
              <a:gd name="connsiteY37" fmla="*/ 778704 h 4794329"/>
              <a:gd name="connsiteX38" fmla="*/ 7665818 w 8328384"/>
              <a:gd name="connsiteY38" fmla="*/ 717042 h 4794329"/>
              <a:gd name="connsiteX39" fmla="*/ 7109580 w 8328384"/>
              <a:gd name="connsiteY39" fmla="*/ 598413 h 4794329"/>
              <a:gd name="connsiteX40" fmla="*/ 7258445 w 8328384"/>
              <a:gd name="connsiteY40" fmla="*/ 660075 h 4794329"/>
              <a:gd name="connsiteX41" fmla="*/ 7258445 w 8328384"/>
              <a:gd name="connsiteY41" fmla="*/ 957805 h 4794329"/>
              <a:gd name="connsiteX42" fmla="*/ 3512618 w 8328384"/>
              <a:gd name="connsiteY42" fmla="*/ 4703631 h 4794329"/>
              <a:gd name="connsiteX43" fmla="*/ 3214888 w 8328384"/>
              <a:gd name="connsiteY43" fmla="*/ 4703631 h 4794329"/>
              <a:gd name="connsiteX44" fmla="*/ 3214889 w 8328384"/>
              <a:gd name="connsiteY44" fmla="*/ 4703631 h 4794329"/>
              <a:gd name="connsiteX45" fmla="*/ 3214889 w 8328384"/>
              <a:gd name="connsiteY45" fmla="*/ 4405901 h 4794329"/>
              <a:gd name="connsiteX46" fmla="*/ 6960715 w 8328384"/>
              <a:gd name="connsiteY46" fmla="*/ 660075 h 4794329"/>
              <a:gd name="connsiteX47" fmla="*/ 7109580 w 8328384"/>
              <a:gd name="connsiteY47" fmla="*/ 598413 h 4794329"/>
              <a:gd name="connsiteX48" fmla="*/ 5839303 w 8328384"/>
              <a:gd name="connsiteY48" fmla="*/ 530016 h 4794329"/>
              <a:gd name="connsiteX49" fmla="*/ 5988168 w 8328384"/>
              <a:gd name="connsiteY49" fmla="*/ 591677 h 4794329"/>
              <a:gd name="connsiteX50" fmla="*/ 5988168 w 8328384"/>
              <a:gd name="connsiteY50" fmla="*/ 889408 h 4794329"/>
              <a:gd name="connsiteX51" fmla="*/ 2912977 w 8328384"/>
              <a:gd name="connsiteY51" fmla="*/ 3964597 h 4794329"/>
              <a:gd name="connsiteX52" fmla="*/ 2615248 w 8328384"/>
              <a:gd name="connsiteY52" fmla="*/ 3964597 h 4794329"/>
              <a:gd name="connsiteX53" fmla="*/ 2615249 w 8328384"/>
              <a:gd name="connsiteY53" fmla="*/ 3964597 h 4794329"/>
              <a:gd name="connsiteX54" fmla="*/ 2615249 w 8328384"/>
              <a:gd name="connsiteY54" fmla="*/ 3666867 h 4794329"/>
              <a:gd name="connsiteX55" fmla="*/ 5690438 w 8328384"/>
              <a:gd name="connsiteY55" fmla="*/ 591677 h 4794329"/>
              <a:gd name="connsiteX56" fmla="*/ 5839303 w 8328384"/>
              <a:gd name="connsiteY56" fmla="*/ 530016 h 4794329"/>
              <a:gd name="connsiteX57" fmla="*/ 6693121 w 8328384"/>
              <a:gd name="connsiteY57" fmla="*/ 347526 h 4794329"/>
              <a:gd name="connsiteX58" fmla="*/ 6841986 w 8328384"/>
              <a:gd name="connsiteY58" fmla="*/ 409188 h 4794329"/>
              <a:gd name="connsiteX59" fmla="*/ 6841986 w 8328384"/>
              <a:gd name="connsiteY59" fmla="*/ 706919 h 4794329"/>
              <a:gd name="connsiteX60" fmla="*/ 3766795 w 8328384"/>
              <a:gd name="connsiteY60" fmla="*/ 3782108 h 4794329"/>
              <a:gd name="connsiteX61" fmla="*/ 3469065 w 8328384"/>
              <a:gd name="connsiteY61" fmla="*/ 3782108 h 4794329"/>
              <a:gd name="connsiteX62" fmla="*/ 3469066 w 8328384"/>
              <a:gd name="connsiteY62" fmla="*/ 3782108 h 4794329"/>
              <a:gd name="connsiteX63" fmla="*/ 3469066 w 8328384"/>
              <a:gd name="connsiteY63" fmla="*/ 3484378 h 4794329"/>
              <a:gd name="connsiteX64" fmla="*/ 6544256 w 8328384"/>
              <a:gd name="connsiteY64" fmla="*/ 409188 h 4794329"/>
              <a:gd name="connsiteX65" fmla="*/ 6693121 w 8328384"/>
              <a:gd name="connsiteY65" fmla="*/ 347526 h 4794329"/>
              <a:gd name="connsiteX66" fmla="*/ 4217989 w 8328384"/>
              <a:gd name="connsiteY66" fmla="*/ 126303 h 4794329"/>
              <a:gd name="connsiteX67" fmla="*/ 4366854 w 8328384"/>
              <a:gd name="connsiteY67" fmla="*/ 187965 h 4794329"/>
              <a:gd name="connsiteX68" fmla="*/ 4366854 w 8328384"/>
              <a:gd name="connsiteY68" fmla="*/ 485695 h 4794329"/>
              <a:gd name="connsiteX69" fmla="*/ 3108136 w 8328384"/>
              <a:gd name="connsiteY69" fmla="*/ 1744412 h 4794329"/>
              <a:gd name="connsiteX70" fmla="*/ 2810405 w 8328384"/>
              <a:gd name="connsiteY70" fmla="*/ 1744412 h 4794329"/>
              <a:gd name="connsiteX71" fmla="*/ 2810407 w 8328384"/>
              <a:gd name="connsiteY71" fmla="*/ 1744412 h 4794329"/>
              <a:gd name="connsiteX72" fmla="*/ 2810407 w 8328384"/>
              <a:gd name="connsiteY72" fmla="*/ 1446682 h 4794329"/>
              <a:gd name="connsiteX73" fmla="*/ 4069124 w 8328384"/>
              <a:gd name="connsiteY73" fmla="*/ 187965 h 4794329"/>
              <a:gd name="connsiteX74" fmla="*/ 4217989 w 8328384"/>
              <a:gd name="connsiteY74" fmla="*/ 126303 h 4794329"/>
              <a:gd name="connsiteX75" fmla="*/ 5679047 w 8328384"/>
              <a:gd name="connsiteY75" fmla="*/ 18853 h 4794329"/>
              <a:gd name="connsiteX76" fmla="*/ 5827912 w 8328384"/>
              <a:gd name="connsiteY76" fmla="*/ 80515 h 4794329"/>
              <a:gd name="connsiteX77" fmla="*/ 5827912 w 8328384"/>
              <a:gd name="connsiteY77" fmla="*/ 378245 h 4794329"/>
              <a:gd name="connsiteX78" fmla="*/ 3106228 w 8328384"/>
              <a:gd name="connsiteY78" fmla="*/ 3099928 h 4794329"/>
              <a:gd name="connsiteX79" fmla="*/ 2808498 w 8328384"/>
              <a:gd name="connsiteY79" fmla="*/ 3099928 h 4794329"/>
              <a:gd name="connsiteX80" fmla="*/ 2808499 w 8328384"/>
              <a:gd name="connsiteY80" fmla="*/ 3099928 h 4794329"/>
              <a:gd name="connsiteX81" fmla="*/ 2808499 w 8328384"/>
              <a:gd name="connsiteY81" fmla="*/ 2802198 h 4794329"/>
              <a:gd name="connsiteX82" fmla="*/ 5530182 w 8328384"/>
              <a:gd name="connsiteY82" fmla="*/ 80515 h 4794329"/>
              <a:gd name="connsiteX83" fmla="*/ 5679047 w 8328384"/>
              <a:gd name="connsiteY83" fmla="*/ 18853 h 4794329"/>
              <a:gd name="connsiteX84" fmla="*/ 5019170 w 8328384"/>
              <a:gd name="connsiteY84" fmla="*/ 0 h 4794329"/>
              <a:gd name="connsiteX85" fmla="*/ 5168035 w 8328384"/>
              <a:gd name="connsiteY85" fmla="*/ 61662 h 4794329"/>
              <a:gd name="connsiteX86" fmla="*/ 5168035 w 8328384"/>
              <a:gd name="connsiteY86" fmla="*/ 359392 h 4794329"/>
              <a:gd name="connsiteX87" fmla="*/ 3186355 w 8328384"/>
              <a:gd name="connsiteY87" fmla="*/ 2341071 h 4794329"/>
              <a:gd name="connsiteX88" fmla="*/ 2888624 w 8328384"/>
              <a:gd name="connsiteY88" fmla="*/ 2341071 h 4794329"/>
              <a:gd name="connsiteX89" fmla="*/ 2888626 w 8328384"/>
              <a:gd name="connsiteY89" fmla="*/ 2341071 h 4794329"/>
              <a:gd name="connsiteX90" fmla="*/ 2888626 w 8328384"/>
              <a:gd name="connsiteY90" fmla="*/ 2043341 h 4794329"/>
              <a:gd name="connsiteX91" fmla="*/ 4870305 w 8328384"/>
              <a:gd name="connsiteY91" fmla="*/ 61662 h 4794329"/>
              <a:gd name="connsiteX92" fmla="*/ 5019170 w 8328384"/>
              <a:gd name="connsiteY92" fmla="*/ 0 h 4794329"/>
              <a:gd name="connsiteX0" fmla="*/ 4633897 w 5774797"/>
              <a:gd name="connsiteY0" fmla="*/ 3202389 h 4794329"/>
              <a:gd name="connsiteX1" fmla="*/ 4782762 w 5774797"/>
              <a:gd name="connsiteY1" fmla="*/ 3264051 h 4794329"/>
              <a:gd name="connsiteX2" fmla="*/ 4782762 w 5774797"/>
              <a:gd name="connsiteY2" fmla="*/ 3561781 h 4794329"/>
              <a:gd name="connsiteX3" fmla="*/ 4122323 w 5774797"/>
              <a:gd name="connsiteY3" fmla="*/ 4222219 h 4794329"/>
              <a:gd name="connsiteX4" fmla="*/ 3824593 w 5774797"/>
              <a:gd name="connsiteY4" fmla="*/ 4222219 h 4794329"/>
              <a:gd name="connsiteX5" fmla="*/ 3824594 w 5774797"/>
              <a:gd name="connsiteY5" fmla="*/ 4222219 h 4794329"/>
              <a:gd name="connsiteX6" fmla="*/ 3824594 w 5774797"/>
              <a:gd name="connsiteY6" fmla="*/ 3924488 h 4794329"/>
              <a:gd name="connsiteX7" fmla="*/ 4485032 w 5774797"/>
              <a:gd name="connsiteY7" fmla="*/ 3264051 h 4794329"/>
              <a:gd name="connsiteX8" fmla="*/ 4633897 w 5774797"/>
              <a:gd name="connsiteY8" fmla="*/ 3202389 h 4794329"/>
              <a:gd name="connsiteX9" fmla="*/ 4600666 w 5774797"/>
              <a:gd name="connsiteY9" fmla="*/ 1896653 h 4794329"/>
              <a:gd name="connsiteX10" fmla="*/ 4749531 w 5774797"/>
              <a:gd name="connsiteY10" fmla="*/ 1958315 h 4794329"/>
              <a:gd name="connsiteX11" fmla="*/ 4749531 w 5774797"/>
              <a:gd name="connsiteY11" fmla="*/ 2256046 h 4794329"/>
              <a:gd name="connsiteX12" fmla="*/ 2272908 w 5774797"/>
              <a:gd name="connsiteY12" fmla="*/ 4732667 h 4794329"/>
              <a:gd name="connsiteX13" fmla="*/ 1975178 w 5774797"/>
              <a:gd name="connsiteY13" fmla="*/ 4732667 h 4794329"/>
              <a:gd name="connsiteX14" fmla="*/ 1975180 w 5774797"/>
              <a:gd name="connsiteY14" fmla="*/ 4732667 h 4794329"/>
              <a:gd name="connsiteX15" fmla="*/ 1975180 w 5774797"/>
              <a:gd name="connsiteY15" fmla="*/ 4434937 h 4794329"/>
              <a:gd name="connsiteX16" fmla="*/ 4451801 w 5774797"/>
              <a:gd name="connsiteY16" fmla="*/ 1958315 h 4794329"/>
              <a:gd name="connsiteX17" fmla="*/ 4600666 w 5774797"/>
              <a:gd name="connsiteY17" fmla="*/ 1896653 h 4794329"/>
              <a:gd name="connsiteX18" fmla="*/ 5564270 w 5774797"/>
              <a:gd name="connsiteY18" fmla="*/ 1606041 h 4794329"/>
              <a:gd name="connsiteX19" fmla="*/ 5713135 w 5774797"/>
              <a:gd name="connsiteY19" fmla="*/ 1667703 h 4794329"/>
              <a:gd name="connsiteX20" fmla="*/ 5713135 w 5774797"/>
              <a:gd name="connsiteY20" fmla="*/ 1965433 h 4794329"/>
              <a:gd name="connsiteX21" fmla="*/ 3828060 w 5774797"/>
              <a:gd name="connsiteY21" fmla="*/ 3850507 h 4794329"/>
              <a:gd name="connsiteX22" fmla="*/ 3530330 w 5774797"/>
              <a:gd name="connsiteY22" fmla="*/ 3850507 h 4794329"/>
              <a:gd name="connsiteX23" fmla="*/ 3530331 w 5774797"/>
              <a:gd name="connsiteY23" fmla="*/ 3850507 h 4794329"/>
              <a:gd name="connsiteX24" fmla="*/ 3530331 w 5774797"/>
              <a:gd name="connsiteY24" fmla="*/ 3552777 h 4794329"/>
              <a:gd name="connsiteX25" fmla="*/ 5415405 w 5774797"/>
              <a:gd name="connsiteY25" fmla="*/ 1667703 h 4794329"/>
              <a:gd name="connsiteX26" fmla="*/ 5564270 w 5774797"/>
              <a:gd name="connsiteY26" fmla="*/ 1606041 h 4794329"/>
              <a:gd name="connsiteX27" fmla="*/ 5112231 w 5774797"/>
              <a:gd name="connsiteY27" fmla="*/ 717042 h 4794329"/>
              <a:gd name="connsiteX28" fmla="*/ 5261096 w 5774797"/>
              <a:gd name="connsiteY28" fmla="*/ 778704 h 4794329"/>
              <a:gd name="connsiteX29" fmla="*/ 5261096 w 5774797"/>
              <a:gd name="connsiteY29" fmla="*/ 1076435 h 4794329"/>
              <a:gd name="connsiteX30" fmla="*/ 2185905 w 5774797"/>
              <a:gd name="connsiteY30" fmla="*/ 4151624 h 4794329"/>
              <a:gd name="connsiteX31" fmla="*/ 1888175 w 5774797"/>
              <a:gd name="connsiteY31" fmla="*/ 4151624 h 4794329"/>
              <a:gd name="connsiteX32" fmla="*/ 1888176 w 5774797"/>
              <a:gd name="connsiteY32" fmla="*/ 4151624 h 4794329"/>
              <a:gd name="connsiteX33" fmla="*/ 1888176 w 5774797"/>
              <a:gd name="connsiteY33" fmla="*/ 3853894 h 4794329"/>
              <a:gd name="connsiteX34" fmla="*/ 4963366 w 5774797"/>
              <a:gd name="connsiteY34" fmla="*/ 778704 h 4794329"/>
              <a:gd name="connsiteX35" fmla="*/ 5112231 w 5774797"/>
              <a:gd name="connsiteY35" fmla="*/ 717042 h 4794329"/>
              <a:gd name="connsiteX36" fmla="*/ 4555993 w 5774797"/>
              <a:gd name="connsiteY36" fmla="*/ 598413 h 4794329"/>
              <a:gd name="connsiteX37" fmla="*/ 4704858 w 5774797"/>
              <a:gd name="connsiteY37" fmla="*/ 660075 h 4794329"/>
              <a:gd name="connsiteX38" fmla="*/ 4704858 w 5774797"/>
              <a:gd name="connsiteY38" fmla="*/ 957805 h 4794329"/>
              <a:gd name="connsiteX39" fmla="*/ 959031 w 5774797"/>
              <a:gd name="connsiteY39" fmla="*/ 4703631 h 4794329"/>
              <a:gd name="connsiteX40" fmla="*/ 661301 w 5774797"/>
              <a:gd name="connsiteY40" fmla="*/ 4703631 h 4794329"/>
              <a:gd name="connsiteX41" fmla="*/ 661302 w 5774797"/>
              <a:gd name="connsiteY41" fmla="*/ 4703631 h 4794329"/>
              <a:gd name="connsiteX42" fmla="*/ 661302 w 5774797"/>
              <a:gd name="connsiteY42" fmla="*/ 4405901 h 4794329"/>
              <a:gd name="connsiteX43" fmla="*/ 4407128 w 5774797"/>
              <a:gd name="connsiteY43" fmla="*/ 660075 h 4794329"/>
              <a:gd name="connsiteX44" fmla="*/ 4555993 w 5774797"/>
              <a:gd name="connsiteY44" fmla="*/ 598413 h 4794329"/>
              <a:gd name="connsiteX45" fmla="*/ 3285716 w 5774797"/>
              <a:gd name="connsiteY45" fmla="*/ 530016 h 4794329"/>
              <a:gd name="connsiteX46" fmla="*/ 3434581 w 5774797"/>
              <a:gd name="connsiteY46" fmla="*/ 591677 h 4794329"/>
              <a:gd name="connsiteX47" fmla="*/ 3434581 w 5774797"/>
              <a:gd name="connsiteY47" fmla="*/ 889408 h 4794329"/>
              <a:gd name="connsiteX48" fmla="*/ 359390 w 5774797"/>
              <a:gd name="connsiteY48" fmla="*/ 3964597 h 4794329"/>
              <a:gd name="connsiteX49" fmla="*/ 61661 w 5774797"/>
              <a:gd name="connsiteY49" fmla="*/ 3964597 h 4794329"/>
              <a:gd name="connsiteX50" fmla="*/ 61662 w 5774797"/>
              <a:gd name="connsiteY50" fmla="*/ 3964597 h 4794329"/>
              <a:gd name="connsiteX51" fmla="*/ 61662 w 5774797"/>
              <a:gd name="connsiteY51" fmla="*/ 3666867 h 4794329"/>
              <a:gd name="connsiteX52" fmla="*/ 3136851 w 5774797"/>
              <a:gd name="connsiteY52" fmla="*/ 591677 h 4794329"/>
              <a:gd name="connsiteX53" fmla="*/ 3285716 w 5774797"/>
              <a:gd name="connsiteY53" fmla="*/ 530016 h 4794329"/>
              <a:gd name="connsiteX54" fmla="*/ 4139534 w 5774797"/>
              <a:gd name="connsiteY54" fmla="*/ 347526 h 4794329"/>
              <a:gd name="connsiteX55" fmla="*/ 4288399 w 5774797"/>
              <a:gd name="connsiteY55" fmla="*/ 409188 h 4794329"/>
              <a:gd name="connsiteX56" fmla="*/ 4288399 w 5774797"/>
              <a:gd name="connsiteY56" fmla="*/ 706919 h 4794329"/>
              <a:gd name="connsiteX57" fmla="*/ 1213208 w 5774797"/>
              <a:gd name="connsiteY57" fmla="*/ 3782108 h 4794329"/>
              <a:gd name="connsiteX58" fmla="*/ 915478 w 5774797"/>
              <a:gd name="connsiteY58" fmla="*/ 3782108 h 4794329"/>
              <a:gd name="connsiteX59" fmla="*/ 915479 w 5774797"/>
              <a:gd name="connsiteY59" fmla="*/ 3782108 h 4794329"/>
              <a:gd name="connsiteX60" fmla="*/ 915479 w 5774797"/>
              <a:gd name="connsiteY60" fmla="*/ 3484378 h 4794329"/>
              <a:gd name="connsiteX61" fmla="*/ 3990669 w 5774797"/>
              <a:gd name="connsiteY61" fmla="*/ 409188 h 4794329"/>
              <a:gd name="connsiteX62" fmla="*/ 4139534 w 5774797"/>
              <a:gd name="connsiteY62" fmla="*/ 347526 h 4794329"/>
              <a:gd name="connsiteX63" fmla="*/ 1664402 w 5774797"/>
              <a:gd name="connsiteY63" fmla="*/ 126303 h 4794329"/>
              <a:gd name="connsiteX64" fmla="*/ 1813267 w 5774797"/>
              <a:gd name="connsiteY64" fmla="*/ 187965 h 4794329"/>
              <a:gd name="connsiteX65" fmla="*/ 1813267 w 5774797"/>
              <a:gd name="connsiteY65" fmla="*/ 485695 h 4794329"/>
              <a:gd name="connsiteX66" fmla="*/ 554549 w 5774797"/>
              <a:gd name="connsiteY66" fmla="*/ 1744412 h 4794329"/>
              <a:gd name="connsiteX67" fmla="*/ 256818 w 5774797"/>
              <a:gd name="connsiteY67" fmla="*/ 1744412 h 4794329"/>
              <a:gd name="connsiteX68" fmla="*/ 256820 w 5774797"/>
              <a:gd name="connsiteY68" fmla="*/ 1744412 h 4794329"/>
              <a:gd name="connsiteX69" fmla="*/ 256820 w 5774797"/>
              <a:gd name="connsiteY69" fmla="*/ 1446682 h 4794329"/>
              <a:gd name="connsiteX70" fmla="*/ 1515537 w 5774797"/>
              <a:gd name="connsiteY70" fmla="*/ 187965 h 4794329"/>
              <a:gd name="connsiteX71" fmla="*/ 1664402 w 5774797"/>
              <a:gd name="connsiteY71" fmla="*/ 126303 h 4794329"/>
              <a:gd name="connsiteX72" fmla="*/ 3125460 w 5774797"/>
              <a:gd name="connsiteY72" fmla="*/ 18853 h 4794329"/>
              <a:gd name="connsiteX73" fmla="*/ 3274325 w 5774797"/>
              <a:gd name="connsiteY73" fmla="*/ 80515 h 4794329"/>
              <a:gd name="connsiteX74" fmla="*/ 3274325 w 5774797"/>
              <a:gd name="connsiteY74" fmla="*/ 378245 h 4794329"/>
              <a:gd name="connsiteX75" fmla="*/ 552641 w 5774797"/>
              <a:gd name="connsiteY75" fmla="*/ 3099928 h 4794329"/>
              <a:gd name="connsiteX76" fmla="*/ 254911 w 5774797"/>
              <a:gd name="connsiteY76" fmla="*/ 3099928 h 4794329"/>
              <a:gd name="connsiteX77" fmla="*/ 254912 w 5774797"/>
              <a:gd name="connsiteY77" fmla="*/ 3099928 h 4794329"/>
              <a:gd name="connsiteX78" fmla="*/ 254912 w 5774797"/>
              <a:gd name="connsiteY78" fmla="*/ 2802198 h 4794329"/>
              <a:gd name="connsiteX79" fmla="*/ 2976595 w 5774797"/>
              <a:gd name="connsiteY79" fmla="*/ 80515 h 4794329"/>
              <a:gd name="connsiteX80" fmla="*/ 3125460 w 5774797"/>
              <a:gd name="connsiteY80" fmla="*/ 18853 h 4794329"/>
              <a:gd name="connsiteX81" fmla="*/ 2465583 w 5774797"/>
              <a:gd name="connsiteY81" fmla="*/ 0 h 4794329"/>
              <a:gd name="connsiteX82" fmla="*/ 2614448 w 5774797"/>
              <a:gd name="connsiteY82" fmla="*/ 61662 h 4794329"/>
              <a:gd name="connsiteX83" fmla="*/ 2614448 w 5774797"/>
              <a:gd name="connsiteY83" fmla="*/ 359392 h 4794329"/>
              <a:gd name="connsiteX84" fmla="*/ 632768 w 5774797"/>
              <a:gd name="connsiteY84" fmla="*/ 2341071 h 4794329"/>
              <a:gd name="connsiteX85" fmla="*/ 335037 w 5774797"/>
              <a:gd name="connsiteY85" fmla="*/ 2341071 h 4794329"/>
              <a:gd name="connsiteX86" fmla="*/ 335039 w 5774797"/>
              <a:gd name="connsiteY86" fmla="*/ 2341071 h 4794329"/>
              <a:gd name="connsiteX87" fmla="*/ 335039 w 5774797"/>
              <a:gd name="connsiteY87" fmla="*/ 2043341 h 4794329"/>
              <a:gd name="connsiteX88" fmla="*/ 2316718 w 5774797"/>
              <a:gd name="connsiteY88" fmla="*/ 61662 h 4794329"/>
              <a:gd name="connsiteX89" fmla="*/ 2465583 w 5774797"/>
              <a:gd name="connsiteY89" fmla="*/ 0 h 479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774797" h="4794329">
                <a:moveTo>
                  <a:pt x="4633897" y="3202389"/>
                </a:moveTo>
                <a:cubicBezTo>
                  <a:pt x="4687776" y="3202389"/>
                  <a:pt x="4741654" y="3222943"/>
                  <a:pt x="4782762" y="3264051"/>
                </a:cubicBezTo>
                <a:cubicBezTo>
                  <a:pt x="4864978" y="3346267"/>
                  <a:pt x="4864978" y="3479565"/>
                  <a:pt x="4782762" y="3561781"/>
                </a:cubicBezTo>
                <a:lnTo>
                  <a:pt x="4122323" y="4222219"/>
                </a:lnTo>
                <a:cubicBezTo>
                  <a:pt x="4040107" y="4304435"/>
                  <a:pt x="3906809" y="4304435"/>
                  <a:pt x="3824593" y="4222219"/>
                </a:cubicBezTo>
                <a:lnTo>
                  <a:pt x="3824594" y="4222219"/>
                </a:lnTo>
                <a:cubicBezTo>
                  <a:pt x="3742378" y="4140003"/>
                  <a:pt x="3742378" y="4006704"/>
                  <a:pt x="3824594" y="3924488"/>
                </a:cubicBezTo>
                <a:lnTo>
                  <a:pt x="4485032" y="3264051"/>
                </a:lnTo>
                <a:cubicBezTo>
                  <a:pt x="4526140" y="3222943"/>
                  <a:pt x="4580018" y="3202389"/>
                  <a:pt x="4633897" y="3202389"/>
                </a:cubicBezTo>
                <a:close/>
                <a:moveTo>
                  <a:pt x="4600666" y="1896653"/>
                </a:moveTo>
                <a:cubicBezTo>
                  <a:pt x="4654544" y="1896653"/>
                  <a:pt x="4708423" y="1917207"/>
                  <a:pt x="4749531" y="1958315"/>
                </a:cubicBezTo>
                <a:cubicBezTo>
                  <a:pt x="4831747" y="2040531"/>
                  <a:pt x="4831747" y="2173830"/>
                  <a:pt x="4749531" y="2256046"/>
                </a:cubicBezTo>
                <a:lnTo>
                  <a:pt x="2272908" y="4732667"/>
                </a:lnTo>
                <a:cubicBezTo>
                  <a:pt x="2190692" y="4814883"/>
                  <a:pt x="2057394" y="4814883"/>
                  <a:pt x="1975178" y="4732667"/>
                </a:cubicBezTo>
                <a:lnTo>
                  <a:pt x="1975180" y="4732667"/>
                </a:lnTo>
                <a:cubicBezTo>
                  <a:pt x="1892964" y="4650451"/>
                  <a:pt x="1892964" y="4517153"/>
                  <a:pt x="1975180" y="4434937"/>
                </a:cubicBezTo>
                <a:lnTo>
                  <a:pt x="4451801" y="1958315"/>
                </a:lnTo>
                <a:cubicBezTo>
                  <a:pt x="4492909" y="1917207"/>
                  <a:pt x="4546787" y="1896653"/>
                  <a:pt x="4600666" y="1896653"/>
                </a:cubicBezTo>
                <a:close/>
                <a:moveTo>
                  <a:pt x="5564270" y="1606041"/>
                </a:moveTo>
                <a:cubicBezTo>
                  <a:pt x="5618148" y="1606041"/>
                  <a:pt x="5672027" y="1626595"/>
                  <a:pt x="5713135" y="1667703"/>
                </a:cubicBezTo>
                <a:cubicBezTo>
                  <a:pt x="5795351" y="1749919"/>
                  <a:pt x="5795351" y="1883217"/>
                  <a:pt x="5713135" y="1965433"/>
                </a:cubicBezTo>
                <a:lnTo>
                  <a:pt x="3828060" y="3850507"/>
                </a:lnTo>
                <a:cubicBezTo>
                  <a:pt x="3745844" y="3932723"/>
                  <a:pt x="3612546" y="3932723"/>
                  <a:pt x="3530330" y="3850507"/>
                </a:cubicBezTo>
                <a:lnTo>
                  <a:pt x="3530331" y="3850507"/>
                </a:lnTo>
                <a:cubicBezTo>
                  <a:pt x="3448115" y="3768291"/>
                  <a:pt x="3448115" y="3634993"/>
                  <a:pt x="3530331" y="3552777"/>
                </a:cubicBezTo>
                <a:lnTo>
                  <a:pt x="5415405" y="1667703"/>
                </a:lnTo>
                <a:cubicBezTo>
                  <a:pt x="5456513" y="1626595"/>
                  <a:pt x="5510391" y="1606041"/>
                  <a:pt x="5564270" y="1606041"/>
                </a:cubicBezTo>
                <a:close/>
                <a:moveTo>
                  <a:pt x="5112231" y="717042"/>
                </a:moveTo>
                <a:cubicBezTo>
                  <a:pt x="5166109" y="717042"/>
                  <a:pt x="5219988" y="737596"/>
                  <a:pt x="5261096" y="778704"/>
                </a:cubicBezTo>
                <a:cubicBezTo>
                  <a:pt x="5343312" y="860920"/>
                  <a:pt x="5343312" y="994218"/>
                  <a:pt x="5261096" y="1076435"/>
                </a:cubicBezTo>
                <a:lnTo>
                  <a:pt x="2185905" y="4151624"/>
                </a:lnTo>
                <a:cubicBezTo>
                  <a:pt x="2103689" y="4233840"/>
                  <a:pt x="1970391" y="4233840"/>
                  <a:pt x="1888175" y="4151624"/>
                </a:cubicBezTo>
                <a:lnTo>
                  <a:pt x="1888176" y="4151624"/>
                </a:lnTo>
                <a:cubicBezTo>
                  <a:pt x="1805960" y="4069408"/>
                  <a:pt x="1805960" y="3936110"/>
                  <a:pt x="1888176" y="3853894"/>
                </a:cubicBezTo>
                <a:lnTo>
                  <a:pt x="4963366" y="778704"/>
                </a:lnTo>
                <a:cubicBezTo>
                  <a:pt x="5004474" y="737596"/>
                  <a:pt x="5058352" y="717042"/>
                  <a:pt x="5112231" y="717042"/>
                </a:cubicBezTo>
                <a:close/>
                <a:moveTo>
                  <a:pt x="4555993" y="598413"/>
                </a:moveTo>
                <a:cubicBezTo>
                  <a:pt x="4609872" y="598413"/>
                  <a:pt x="4663750" y="618967"/>
                  <a:pt x="4704858" y="660075"/>
                </a:cubicBezTo>
                <a:cubicBezTo>
                  <a:pt x="4787074" y="742291"/>
                  <a:pt x="4787074" y="875589"/>
                  <a:pt x="4704858" y="957805"/>
                </a:cubicBezTo>
                <a:lnTo>
                  <a:pt x="959031" y="4703631"/>
                </a:lnTo>
                <a:cubicBezTo>
                  <a:pt x="876815" y="4785847"/>
                  <a:pt x="743517" y="4785847"/>
                  <a:pt x="661301" y="4703631"/>
                </a:cubicBezTo>
                <a:lnTo>
                  <a:pt x="661302" y="4703631"/>
                </a:lnTo>
                <a:cubicBezTo>
                  <a:pt x="579087" y="4621415"/>
                  <a:pt x="579087" y="4488117"/>
                  <a:pt x="661302" y="4405901"/>
                </a:cubicBezTo>
                <a:lnTo>
                  <a:pt x="4407128" y="660075"/>
                </a:lnTo>
                <a:cubicBezTo>
                  <a:pt x="4448236" y="618967"/>
                  <a:pt x="4502115" y="598413"/>
                  <a:pt x="4555993" y="598413"/>
                </a:cubicBezTo>
                <a:close/>
                <a:moveTo>
                  <a:pt x="3285716" y="530016"/>
                </a:moveTo>
                <a:cubicBezTo>
                  <a:pt x="3339595" y="530015"/>
                  <a:pt x="3393473" y="550569"/>
                  <a:pt x="3434581" y="591677"/>
                </a:cubicBezTo>
                <a:cubicBezTo>
                  <a:pt x="3516797" y="673894"/>
                  <a:pt x="3516797" y="807191"/>
                  <a:pt x="3434581" y="889408"/>
                </a:cubicBezTo>
                <a:lnTo>
                  <a:pt x="359390" y="3964597"/>
                </a:lnTo>
                <a:cubicBezTo>
                  <a:pt x="277175" y="4046813"/>
                  <a:pt x="143876" y="4046813"/>
                  <a:pt x="61661" y="3964597"/>
                </a:cubicBezTo>
                <a:lnTo>
                  <a:pt x="61662" y="3964597"/>
                </a:lnTo>
                <a:cubicBezTo>
                  <a:pt x="-20554" y="3882381"/>
                  <a:pt x="-20554" y="3749083"/>
                  <a:pt x="61662" y="3666867"/>
                </a:cubicBezTo>
                <a:lnTo>
                  <a:pt x="3136851" y="591677"/>
                </a:lnTo>
                <a:cubicBezTo>
                  <a:pt x="3177959" y="550569"/>
                  <a:pt x="3231837" y="530015"/>
                  <a:pt x="3285716" y="530016"/>
                </a:cubicBezTo>
                <a:close/>
                <a:moveTo>
                  <a:pt x="4139534" y="347526"/>
                </a:moveTo>
                <a:cubicBezTo>
                  <a:pt x="4193413" y="347526"/>
                  <a:pt x="4247291" y="368080"/>
                  <a:pt x="4288399" y="409188"/>
                </a:cubicBezTo>
                <a:cubicBezTo>
                  <a:pt x="4370615" y="491405"/>
                  <a:pt x="4370615" y="624702"/>
                  <a:pt x="4288399" y="706919"/>
                </a:cubicBezTo>
                <a:lnTo>
                  <a:pt x="1213208" y="3782108"/>
                </a:lnTo>
                <a:cubicBezTo>
                  <a:pt x="1130992" y="3864324"/>
                  <a:pt x="997694" y="3864324"/>
                  <a:pt x="915478" y="3782108"/>
                </a:cubicBezTo>
                <a:lnTo>
                  <a:pt x="915479" y="3782108"/>
                </a:lnTo>
                <a:cubicBezTo>
                  <a:pt x="833263" y="3699892"/>
                  <a:pt x="833263" y="3566594"/>
                  <a:pt x="915479" y="3484378"/>
                </a:cubicBezTo>
                <a:lnTo>
                  <a:pt x="3990669" y="409188"/>
                </a:lnTo>
                <a:cubicBezTo>
                  <a:pt x="4031777" y="368080"/>
                  <a:pt x="4085655" y="347526"/>
                  <a:pt x="4139534" y="347526"/>
                </a:cubicBezTo>
                <a:close/>
                <a:moveTo>
                  <a:pt x="1664402" y="126303"/>
                </a:moveTo>
                <a:cubicBezTo>
                  <a:pt x="1718280" y="126303"/>
                  <a:pt x="1772159" y="146856"/>
                  <a:pt x="1813267" y="187965"/>
                </a:cubicBezTo>
                <a:cubicBezTo>
                  <a:pt x="1895483" y="270181"/>
                  <a:pt x="1895483" y="403479"/>
                  <a:pt x="1813267" y="485695"/>
                </a:cubicBezTo>
                <a:lnTo>
                  <a:pt x="554549" y="1744412"/>
                </a:lnTo>
                <a:cubicBezTo>
                  <a:pt x="472333" y="1826628"/>
                  <a:pt x="339035" y="1826628"/>
                  <a:pt x="256818" y="1744412"/>
                </a:cubicBezTo>
                <a:lnTo>
                  <a:pt x="256820" y="1744412"/>
                </a:lnTo>
                <a:cubicBezTo>
                  <a:pt x="174605" y="1662196"/>
                  <a:pt x="174605" y="1528898"/>
                  <a:pt x="256820" y="1446682"/>
                </a:cubicBezTo>
                <a:lnTo>
                  <a:pt x="1515537" y="187965"/>
                </a:lnTo>
                <a:cubicBezTo>
                  <a:pt x="1556645" y="146856"/>
                  <a:pt x="1610523" y="126303"/>
                  <a:pt x="1664402" y="126303"/>
                </a:cubicBezTo>
                <a:close/>
                <a:moveTo>
                  <a:pt x="3125460" y="18853"/>
                </a:moveTo>
                <a:cubicBezTo>
                  <a:pt x="3179339" y="18853"/>
                  <a:pt x="3233217" y="39407"/>
                  <a:pt x="3274325" y="80515"/>
                </a:cubicBezTo>
                <a:cubicBezTo>
                  <a:pt x="3356541" y="162731"/>
                  <a:pt x="3356541" y="296029"/>
                  <a:pt x="3274325" y="378245"/>
                </a:cubicBezTo>
                <a:lnTo>
                  <a:pt x="552641" y="3099928"/>
                </a:lnTo>
                <a:cubicBezTo>
                  <a:pt x="470425" y="3182144"/>
                  <a:pt x="337126" y="3182144"/>
                  <a:pt x="254911" y="3099928"/>
                </a:cubicBezTo>
                <a:lnTo>
                  <a:pt x="254912" y="3099928"/>
                </a:lnTo>
                <a:cubicBezTo>
                  <a:pt x="172696" y="3017712"/>
                  <a:pt x="172696" y="2884414"/>
                  <a:pt x="254912" y="2802198"/>
                </a:cubicBezTo>
                <a:lnTo>
                  <a:pt x="2976595" y="80515"/>
                </a:lnTo>
                <a:cubicBezTo>
                  <a:pt x="3017703" y="39407"/>
                  <a:pt x="3071581" y="18853"/>
                  <a:pt x="3125460" y="18853"/>
                </a:cubicBezTo>
                <a:close/>
                <a:moveTo>
                  <a:pt x="2465583" y="0"/>
                </a:moveTo>
                <a:cubicBezTo>
                  <a:pt x="2519461" y="0"/>
                  <a:pt x="2573340" y="20554"/>
                  <a:pt x="2614448" y="61662"/>
                </a:cubicBezTo>
                <a:cubicBezTo>
                  <a:pt x="2696664" y="143878"/>
                  <a:pt x="2696664" y="277176"/>
                  <a:pt x="2614448" y="359392"/>
                </a:cubicBezTo>
                <a:lnTo>
                  <a:pt x="632768" y="2341071"/>
                </a:lnTo>
                <a:cubicBezTo>
                  <a:pt x="550552" y="2423287"/>
                  <a:pt x="417253" y="2423287"/>
                  <a:pt x="335037" y="2341071"/>
                </a:cubicBezTo>
                <a:lnTo>
                  <a:pt x="335039" y="2341071"/>
                </a:lnTo>
                <a:cubicBezTo>
                  <a:pt x="252822" y="2258855"/>
                  <a:pt x="252822" y="2125557"/>
                  <a:pt x="335039" y="2043341"/>
                </a:cubicBezTo>
                <a:lnTo>
                  <a:pt x="2316718" y="61662"/>
                </a:lnTo>
                <a:cubicBezTo>
                  <a:pt x="2357826" y="20554"/>
                  <a:pt x="2411704" y="0"/>
                  <a:pt x="2465583" y="0"/>
                </a:cubicBezTo>
                <a:close/>
              </a:path>
            </a:pathLst>
          </a:custGeom>
          <a:pattFill prst="pct20">
            <a:fgClr>
              <a:schemeClr val="bg1">
                <a:lumMod val="50000"/>
                <a:lumOff val="50000"/>
              </a:schemeClr>
            </a:fgClr>
            <a:bgClr>
              <a:schemeClr val="bg1"/>
            </a:bgClr>
          </a:pattFill>
        </p:spPr>
        <p:txBody>
          <a:bodyPr wrap="square" anchor="ctr">
            <a:noAutofit/>
          </a:bodyPr>
          <a:lstStyle>
            <a:lvl1pPr marL="0" indent="0" algn="ctr">
              <a:buNone/>
              <a:defRPr sz="3198" baseline="0"/>
            </a:lvl1pPr>
          </a:lstStyle>
          <a:p>
            <a:r>
              <a:rPr lang="en-US" dirty="0"/>
              <a:t>Insert Image</a:t>
            </a:r>
          </a:p>
        </p:txBody>
      </p:sp>
    </p:spTree>
    <p:extLst>
      <p:ext uri="{BB962C8B-B14F-4D97-AF65-F5344CB8AC3E}">
        <p14:creationId xmlns:p14="http://schemas.microsoft.com/office/powerpoint/2010/main" val="30721479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C2835"/>
        </a:solidFill>
        <a:effectLst/>
      </p:bgPr>
    </p:bg>
    <p:spTree>
      <p:nvGrpSpPr>
        <p:cNvPr id="1" name=""/>
        <p:cNvGrpSpPr/>
        <p:nvPr/>
      </p:nvGrpSpPr>
      <p:grpSpPr>
        <a:xfrm>
          <a:off x="0" y="0"/>
          <a:ext cx="0" cy="0"/>
          <a:chOff x="0" y="0"/>
          <a:chExt cx="0" cy="0"/>
        </a:xfrm>
      </p:grpSpPr>
      <p:sp>
        <p:nvSpPr>
          <p:cNvPr id="2" name="Shape 2"/>
          <p:cNvSpPr/>
          <p:nvPr/>
        </p:nvSpPr>
        <p:spPr>
          <a:xfrm>
            <a:off x="22708637" y="751013"/>
            <a:ext cx="687535" cy="687535"/>
          </a:xfrm>
          <a:prstGeom prst="ellipse">
            <a:avLst/>
          </a:prstGeom>
          <a:solidFill>
            <a:schemeClr val="accent1"/>
          </a:solidFill>
          <a:ln w="12700">
            <a:miter lim="400000"/>
          </a:ln>
        </p:spPr>
        <p:txBody>
          <a:bodyPr lIns="45719" rIns="45719" anchor="ctr"/>
          <a:lstStyle/>
          <a:p>
            <a:pPr algn="ctr">
              <a:defRPr sz="4400"/>
            </a:pPr>
            <a:endParaRPr/>
          </a:p>
        </p:txBody>
      </p:sp>
      <p:sp>
        <p:nvSpPr>
          <p:cNvPr id="3" name="Shape 3"/>
          <p:cNvSpPr/>
          <p:nvPr/>
        </p:nvSpPr>
        <p:spPr>
          <a:xfrm>
            <a:off x="1444625" y="-822"/>
            <a:ext cx="7767471" cy="150759"/>
          </a:xfrm>
          <a:prstGeom prst="rect">
            <a:avLst/>
          </a:prstGeom>
          <a:solidFill>
            <a:schemeClr val="accent1"/>
          </a:solidFill>
          <a:ln w="12700">
            <a:miter lim="400000"/>
          </a:ln>
        </p:spPr>
        <p:txBody>
          <a:bodyPr lIns="45719" rIns="45719" anchor="ctr"/>
          <a:lstStyle/>
          <a:p>
            <a:pPr algn="ctr"/>
            <a:endParaRPr/>
          </a:p>
        </p:txBody>
      </p:sp>
      <p:sp>
        <p:nvSpPr>
          <p:cNvPr id="4" name="Shape 4"/>
          <p:cNvSpPr txBox="1">
            <a:spLocks noGrp="1"/>
          </p:cNvSpPr>
          <p:nvPr>
            <p:ph type="sldNum" sz="quarter" idx="2"/>
          </p:nvPr>
        </p:nvSpPr>
        <p:spPr>
          <a:xfrm>
            <a:off x="22429799" y="883961"/>
            <a:ext cx="1245210" cy="421641"/>
          </a:xfrm>
          <a:prstGeom prst="rect">
            <a:avLst/>
          </a:prstGeom>
          <a:ln w="12700">
            <a:miter lim="400000"/>
          </a:ln>
        </p:spPr>
        <p:txBody>
          <a:bodyPr lIns="45719" rIns="45719" anchor="ctr">
            <a:spAutoFit/>
          </a:bodyPr>
          <a:lstStyle>
            <a:lvl1pPr algn="ctr">
              <a:defRPr sz="2200"/>
            </a:lvl1pPr>
          </a:lstStyle>
          <a:p>
            <a:fld id="{86CB4B4D-7CA3-9044-876B-883B54F8677D}" type="slidenum">
              <a:rPr/>
              <a:pPr/>
              <a:t>‹#›</a:t>
            </a:fld>
            <a:endParaRPr/>
          </a:p>
        </p:txBody>
      </p:sp>
      <p:sp>
        <p:nvSpPr>
          <p:cNvPr id="5" name="Shape 5"/>
          <p:cNvSpPr txBox="1">
            <a:spLocks noGrp="1"/>
          </p:cNvSpPr>
          <p:nvPr>
            <p:ph type="title"/>
          </p:nvPr>
        </p:nvSpPr>
        <p:spPr>
          <a:xfrm>
            <a:off x="1218564" y="184149"/>
            <a:ext cx="21934171" cy="30162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1" tIns="91421" rIns="91421" bIns="91421" anchor="ctr">
            <a:normAutofit/>
          </a:bodyPr>
          <a:lstStyle/>
          <a:p>
            <a:r>
              <a:t>Title Text</a:t>
            </a:r>
          </a:p>
        </p:txBody>
      </p:sp>
      <p:sp>
        <p:nvSpPr>
          <p:cNvPr id="6" name="Shape 6"/>
          <p:cNvSpPr txBox="1">
            <a:spLocks noGrp="1"/>
          </p:cNvSpPr>
          <p:nvPr>
            <p:ph type="body" idx="1"/>
          </p:nvPr>
        </p:nvSpPr>
        <p:spPr>
          <a:xfrm>
            <a:off x="1218564" y="3200400"/>
            <a:ext cx="21934171" cy="10515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1" tIns="91421" rIns="91421" bIns="91421">
            <a:normAutofit/>
          </a:bodyPr>
          <a:lstStyle/>
          <a:p>
            <a:r>
              <a:t>Body Level One</a:t>
            </a:r>
          </a:p>
          <a:p>
            <a:pPr lvl="1"/>
            <a:r>
              <a:t>Body Level Two</a:t>
            </a:r>
          </a:p>
          <a:p>
            <a:pPr lvl="2"/>
            <a:r>
              <a:t>Body Level Three</a:t>
            </a:r>
          </a:p>
          <a:p>
            <a:pPr lvl="3"/>
            <a:r>
              <a:t>Body Level Four</a:t>
            </a:r>
          </a:p>
          <a:p>
            <a:pPr lvl="4"/>
            <a:r>
              <a:t>Body Level Five</a:t>
            </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Lst>
  <p:transition spd="med"/>
  <p:txStyles>
    <p:titleStyle>
      <a:lvl1pPr marL="0" marR="0" indent="0" algn="l" defTabSz="1828433"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mj-lt"/>
          <a:ea typeface="+mj-ea"/>
          <a:cs typeface="+mj-cs"/>
          <a:sym typeface="Helvetica"/>
        </a:defRPr>
      </a:lvl1pPr>
      <a:lvl2pPr marL="0" marR="0" indent="0" algn="l" defTabSz="1828433"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mj-lt"/>
          <a:ea typeface="+mj-ea"/>
          <a:cs typeface="+mj-cs"/>
          <a:sym typeface="Helvetica"/>
        </a:defRPr>
      </a:lvl2pPr>
      <a:lvl3pPr marL="0" marR="0" indent="0" algn="l" defTabSz="1828433"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mj-lt"/>
          <a:ea typeface="+mj-ea"/>
          <a:cs typeface="+mj-cs"/>
          <a:sym typeface="Helvetica"/>
        </a:defRPr>
      </a:lvl3pPr>
      <a:lvl4pPr marL="0" marR="0" indent="0" algn="l" defTabSz="1828433"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mj-lt"/>
          <a:ea typeface="+mj-ea"/>
          <a:cs typeface="+mj-cs"/>
          <a:sym typeface="Helvetica"/>
        </a:defRPr>
      </a:lvl4pPr>
      <a:lvl5pPr marL="0" marR="0" indent="0" algn="l" defTabSz="1828433"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mj-lt"/>
          <a:ea typeface="+mj-ea"/>
          <a:cs typeface="+mj-cs"/>
          <a:sym typeface="Helvetica"/>
        </a:defRPr>
      </a:lvl5pPr>
      <a:lvl6pPr marL="0" marR="0" indent="0" algn="l" defTabSz="1828433"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mj-lt"/>
          <a:ea typeface="+mj-ea"/>
          <a:cs typeface="+mj-cs"/>
          <a:sym typeface="Helvetica"/>
        </a:defRPr>
      </a:lvl6pPr>
      <a:lvl7pPr marL="0" marR="0" indent="0" algn="l" defTabSz="1828433"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mj-lt"/>
          <a:ea typeface="+mj-ea"/>
          <a:cs typeface="+mj-cs"/>
          <a:sym typeface="Helvetica"/>
        </a:defRPr>
      </a:lvl7pPr>
      <a:lvl8pPr marL="0" marR="0" indent="0" algn="l" defTabSz="1828433"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mj-lt"/>
          <a:ea typeface="+mj-ea"/>
          <a:cs typeface="+mj-cs"/>
          <a:sym typeface="Helvetica"/>
        </a:defRPr>
      </a:lvl8pPr>
      <a:lvl9pPr marL="0" marR="0" indent="0" algn="l" defTabSz="1828433" rtl="0" latinLnBrk="0">
        <a:lnSpc>
          <a:spcPct val="90000"/>
        </a:lnSpc>
        <a:spcBef>
          <a:spcPts val="0"/>
        </a:spcBef>
        <a:spcAft>
          <a:spcPts val="0"/>
        </a:spcAft>
        <a:buClrTx/>
        <a:buSzTx/>
        <a:buFontTx/>
        <a:buNone/>
        <a:tabLst/>
        <a:defRPr sz="4000" b="0" i="0" u="none" strike="noStrike" cap="none" spc="0" baseline="0">
          <a:solidFill>
            <a:srgbClr val="FFFFFF"/>
          </a:solidFill>
          <a:uFillTx/>
          <a:latin typeface="+mj-lt"/>
          <a:ea typeface="+mj-ea"/>
          <a:cs typeface="+mj-cs"/>
          <a:sym typeface="Helvetica"/>
        </a:defRPr>
      </a:lvl9pPr>
    </p:titleStyle>
    <p:bodyStyle>
      <a:lvl1pPr marL="0" marR="0" indent="0" algn="l" defTabSz="1828433" rtl="0" latinLnBrk="0">
        <a:lnSpc>
          <a:spcPct val="90000"/>
        </a:lnSpc>
        <a:spcBef>
          <a:spcPts val="2000"/>
        </a:spcBef>
        <a:spcAft>
          <a:spcPts val="0"/>
        </a:spcAft>
        <a:buClrTx/>
        <a:buSzTx/>
        <a:buFontTx/>
        <a:buNone/>
        <a:tabLst/>
        <a:defRPr sz="3200" b="0" i="0" u="none" strike="noStrike" cap="none" spc="0" baseline="0">
          <a:solidFill>
            <a:srgbClr val="FFFFFF"/>
          </a:solidFill>
          <a:uFillTx/>
          <a:latin typeface="+mj-lt"/>
          <a:ea typeface="+mj-ea"/>
          <a:cs typeface="+mj-cs"/>
          <a:sym typeface="Helvetica"/>
        </a:defRPr>
      </a:lvl1pPr>
      <a:lvl2pPr marL="0" marR="0" indent="914216" algn="l" defTabSz="1828433" rtl="0" latinLnBrk="0">
        <a:lnSpc>
          <a:spcPct val="90000"/>
        </a:lnSpc>
        <a:spcBef>
          <a:spcPts val="2000"/>
        </a:spcBef>
        <a:spcAft>
          <a:spcPts val="0"/>
        </a:spcAft>
        <a:buClrTx/>
        <a:buSzTx/>
        <a:buFontTx/>
        <a:buNone/>
        <a:tabLst/>
        <a:defRPr sz="3200" b="0" i="0" u="none" strike="noStrike" cap="none" spc="0" baseline="0">
          <a:solidFill>
            <a:srgbClr val="FFFFFF"/>
          </a:solidFill>
          <a:uFillTx/>
          <a:latin typeface="+mj-lt"/>
          <a:ea typeface="+mj-ea"/>
          <a:cs typeface="+mj-cs"/>
          <a:sym typeface="Helvetica"/>
        </a:defRPr>
      </a:lvl2pPr>
      <a:lvl3pPr marL="0" marR="0" indent="1828433" algn="l" defTabSz="1828433" rtl="0" latinLnBrk="0">
        <a:lnSpc>
          <a:spcPct val="90000"/>
        </a:lnSpc>
        <a:spcBef>
          <a:spcPts val="2000"/>
        </a:spcBef>
        <a:spcAft>
          <a:spcPts val="0"/>
        </a:spcAft>
        <a:buClrTx/>
        <a:buSzTx/>
        <a:buFontTx/>
        <a:buNone/>
        <a:tabLst/>
        <a:defRPr sz="3200" b="0" i="0" u="none" strike="noStrike" cap="none" spc="0" baseline="0">
          <a:solidFill>
            <a:srgbClr val="FFFFFF"/>
          </a:solidFill>
          <a:uFillTx/>
          <a:latin typeface="+mj-lt"/>
          <a:ea typeface="+mj-ea"/>
          <a:cs typeface="+mj-cs"/>
          <a:sym typeface="Helvetica"/>
        </a:defRPr>
      </a:lvl3pPr>
      <a:lvl4pPr marL="0" marR="0" indent="2742651" algn="l" defTabSz="1828433" rtl="0" latinLnBrk="0">
        <a:lnSpc>
          <a:spcPct val="90000"/>
        </a:lnSpc>
        <a:spcBef>
          <a:spcPts val="2000"/>
        </a:spcBef>
        <a:spcAft>
          <a:spcPts val="0"/>
        </a:spcAft>
        <a:buClrTx/>
        <a:buSzTx/>
        <a:buFontTx/>
        <a:buNone/>
        <a:tabLst/>
        <a:defRPr sz="3200" b="0" i="0" u="none" strike="noStrike" cap="none" spc="0" baseline="0">
          <a:solidFill>
            <a:srgbClr val="FFFFFF"/>
          </a:solidFill>
          <a:uFillTx/>
          <a:latin typeface="+mj-lt"/>
          <a:ea typeface="+mj-ea"/>
          <a:cs typeface="+mj-cs"/>
          <a:sym typeface="Helvetica"/>
        </a:defRPr>
      </a:lvl4pPr>
      <a:lvl5pPr marL="0" marR="0" indent="3656867" algn="l" defTabSz="1828433" rtl="0" latinLnBrk="0">
        <a:lnSpc>
          <a:spcPct val="90000"/>
        </a:lnSpc>
        <a:spcBef>
          <a:spcPts val="2000"/>
        </a:spcBef>
        <a:spcAft>
          <a:spcPts val="0"/>
        </a:spcAft>
        <a:buClrTx/>
        <a:buSzTx/>
        <a:buFontTx/>
        <a:buNone/>
        <a:tabLst/>
        <a:defRPr sz="3200" b="0" i="0" u="none" strike="noStrike" cap="none" spc="0" baseline="0">
          <a:solidFill>
            <a:srgbClr val="FFFFFF"/>
          </a:solidFill>
          <a:uFillTx/>
          <a:latin typeface="+mj-lt"/>
          <a:ea typeface="+mj-ea"/>
          <a:cs typeface="+mj-cs"/>
          <a:sym typeface="Helvetica"/>
        </a:defRPr>
      </a:lvl5pPr>
      <a:lvl6pPr marL="4977403" marR="0" indent="-406318" algn="l" defTabSz="1828433" rtl="0" latinLnBrk="0">
        <a:lnSpc>
          <a:spcPct val="90000"/>
        </a:lnSpc>
        <a:spcBef>
          <a:spcPts val="2000"/>
        </a:spcBef>
        <a:spcAft>
          <a:spcPts val="0"/>
        </a:spcAft>
        <a:buClrTx/>
        <a:buSzPct val="100000"/>
        <a:buFontTx/>
        <a:buChar char="•"/>
        <a:tabLst/>
        <a:defRPr sz="3200" b="0" i="0" u="none" strike="noStrike" cap="none" spc="0" baseline="0">
          <a:solidFill>
            <a:srgbClr val="FFFFFF"/>
          </a:solidFill>
          <a:uFillTx/>
          <a:latin typeface="+mj-lt"/>
          <a:ea typeface="+mj-ea"/>
          <a:cs typeface="+mj-cs"/>
          <a:sym typeface="Helvetica"/>
        </a:defRPr>
      </a:lvl6pPr>
      <a:lvl7pPr marL="5891621" marR="0" indent="-406318" algn="l" defTabSz="1828433" rtl="0" latinLnBrk="0">
        <a:lnSpc>
          <a:spcPct val="90000"/>
        </a:lnSpc>
        <a:spcBef>
          <a:spcPts val="2000"/>
        </a:spcBef>
        <a:spcAft>
          <a:spcPts val="0"/>
        </a:spcAft>
        <a:buClrTx/>
        <a:buSzPct val="100000"/>
        <a:buFontTx/>
        <a:buChar char="•"/>
        <a:tabLst/>
        <a:defRPr sz="3200" b="0" i="0" u="none" strike="noStrike" cap="none" spc="0" baseline="0">
          <a:solidFill>
            <a:srgbClr val="FFFFFF"/>
          </a:solidFill>
          <a:uFillTx/>
          <a:latin typeface="+mj-lt"/>
          <a:ea typeface="+mj-ea"/>
          <a:cs typeface="+mj-cs"/>
          <a:sym typeface="Helvetica"/>
        </a:defRPr>
      </a:lvl7pPr>
      <a:lvl8pPr marL="6805838" marR="0" indent="-406318" algn="l" defTabSz="1828433" rtl="0" latinLnBrk="0">
        <a:lnSpc>
          <a:spcPct val="90000"/>
        </a:lnSpc>
        <a:spcBef>
          <a:spcPts val="2000"/>
        </a:spcBef>
        <a:spcAft>
          <a:spcPts val="0"/>
        </a:spcAft>
        <a:buClrTx/>
        <a:buSzPct val="100000"/>
        <a:buFontTx/>
        <a:buChar char="•"/>
        <a:tabLst/>
        <a:defRPr sz="3200" b="0" i="0" u="none" strike="noStrike" cap="none" spc="0" baseline="0">
          <a:solidFill>
            <a:srgbClr val="FFFFFF"/>
          </a:solidFill>
          <a:uFillTx/>
          <a:latin typeface="+mj-lt"/>
          <a:ea typeface="+mj-ea"/>
          <a:cs typeface="+mj-cs"/>
          <a:sym typeface="Helvetica"/>
        </a:defRPr>
      </a:lvl8pPr>
      <a:lvl9pPr marL="7720055" marR="0" indent="-406319" algn="l" defTabSz="1828433" rtl="0" latinLnBrk="0">
        <a:lnSpc>
          <a:spcPct val="90000"/>
        </a:lnSpc>
        <a:spcBef>
          <a:spcPts val="2000"/>
        </a:spcBef>
        <a:spcAft>
          <a:spcPts val="0"/>
        </a:spcAft>
        <a:buClrTx/>
        <a:buSzPct val="100000"/>
        <a:buFontTx/>
        <a:buChar char="•"/>
        <a:tabLst/>
        <a:defRPr sz="3200" b="0" i="0" u="none" strike="noStrike" cap="none" spc="0" baseline="0">
          <a:solidFill>
            <a:srgbClr val="FFFFFF"/>
          </a:solidFill>
          <a:uFillTx/>
          <a:latin typeface="+mj-lt"/>
          <a:ea typeface="+mj-ea"/>
          <a:cs typeface="+mj-cs"/>
          <a:sym typeface="Helvetica"/>
        </a:defRPr>
      </a:lvl9pPr>
    </p:bodyStyle>
    <p:otherStyle>
      <a:lvl1pPr marL="0" marR="0" indent="0" algn="ctr" defTabSz="1828433"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a:defRPr>
      </a:lvl1pPr>
      <a:lvl2pPr marL="0" marR="0" indent="914216" algn="ctr" defTabSz="1828433"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a:defRPr>
      </a:lvl2pPr>
      <a:lvl3pPr marL="0" marR="0" indent="1828433" algn="ctr" defTabSz="1828433"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a:defRPr>
      </a:lvl3pPr>
      <a:lvl4pPr marL="0" marR="0" indent="2742651" algn="ctr" defTabSz="1828433"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a:defRPr>
      </a:lvl4pPr>
      <a:lvl5pPr marL="0" marR="0" indent="3656867" algn="ctr" defTabSz="1828433"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a:defRPr>
      </a:lvl5pPr>
      <a:lvl6pPr marL="0" marR="0" indent="4571086" algn="ctr" defTabSz="1828433"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a:defRPr>
      </a:lvl6pPr>
      <a:lvl7pPr marL="0" marR="0" indent="5485303" algn="ctr" defTabSz="1828433"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a:defRPr>
      </a:lvl7pPr>
      <a:lvl8pPr marL="0" marR="0" indent="6399519" algn="ctr" defTabSz="1828433"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a:defRPr>
      </a:lvl8pPr>
      <a:lvl9pPr marL="0" marR="0" indent="7313737" algn="ctr" defTabSz="1828433"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hape 22"/>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a:t>
            </a:fld>
            <a:endParaRPr/>
          </a:p>
        </p:txBody>
      </p:sp>
      <p:grpSp>
        <p:nvGrpSpPr>
          <p:cNvPr id="26" name="Group 26"/>
          <p:cNvGrpSpPr/>
          <p:nvPr/>
        </p:nvGrpSpPr>
        <p:grpSpPr>
          <a:xfrm>
            <a:off x="9998464" y="-4851002"/>
            <a:ext cx="21776043" cy="19926931"/>
            <a:chOff x="0" y="0"/>
            <a:chExt cx="21776040" cy="19926929"/>
          </a:xfrm>
        </p:grpSpPr>
        <p:sp>
          <p:nvSpPr>
            <p:cNvPr id="23" name="Shape 23"/>
            <p:cNvSpPr/>
            <p:nvPr/>
          </p:nvSpPr>
          <p:spPr>
            <a:xfrm rot="3405300">
              <a:off x="11725443" y="6548122"/>
              <a:ext cx="5452147" cy="13941885"/>
            </a:xfrm>
            <a:custGeom>
              <a:avLst/>
              <a:gdLst/>
              <a:ahLst/>
              <a:cxnLst>
                <a:cxn ang="0">
                  <a:pos x="wd2" y="hd2"/>
                </a:cxn>
                <a:cxn ang="5400000">
                  <a:pos x="wd2" y="hd2"/>
                </a:cxn>
                <a:cxn ang="10800000">
                  <a:pos x="wd2" y="hd2"/>
                </a:cxn>
                <a:cxn ang="16200000">
                  <a:pos x="wd2" y="hd2"/>
                </a:cxn>
              </a:cxnLst>
              <a:rect l="0" t="0" r="r" b="b"/>
              <a:pathLst>
                <a:path w="21600" h="21600" extrusionOk="0">
                  <a:moveTo>
                    <a:pt x="19945" y="0"/>
                  </a:moveTo>
                  <a:cubicBezTo>
                    <a:pt x="8217" y="1922"/>
                    <a:pt x="0" y="6428"/>
                    <a:pt x="0" y="11703"/>
                  </a:cubicBezTo>
                  <a:cubicBezTo>
                    <a:pt x="0" y="15718"/>
                    <a:pt x="4759" y="19286"/>
                    <a:pt x="12180" y="21600"/>
                  </a:cubicBezTo>
                  <a:cubicBezTo>
                    <a:pt x="7668" y="19423"/>
                    <a:pt x="5011" y="16661"/>
                    <a:pt x="5011" y="13660"/>
                  </a:cubicBezTo>
                  <a:cubicBezTo>
                    <a:pt x="5011" y="8898"/>
                    <a:pt x="11676" y="4762"/>
                    <a:pt x="21600" y="2587"/>
                  </a:cubicBezTo>
                  <a:lnTo>
                    <a:pt x="19945" y="0"/>
                  </a:lnTo>
                </a:path>
              </a:pathLst>
            </a:custGeom>
            <a:solidFill>
              <a:schemeClr val="accent2">
                <a:alpha val="12000"/>
              </a:schemeClr>
            </a:solidFill>
            <a:ln w="12700" cap="flat">
              <a:noFill/>
              <a:miter lim="400000"/>
            </a:ln>
            <a:effectLst/>
          </p:spPr>
          <p:txBody>
            <a:bodyPr wrap="square" lIns="45719" tIns="45719" rIns="45719" bIns="45719" numCol="1" anchor="ctr">
              <a:noAutofit/>
            </a:bodyPr>
            <a:lstStyle/>
            <a:p>
              <a:endParaRPr/>
            </a:p>
          </p:txBody>
        </p:sp>
        <p:sp>
          <p:nvSpPr>
            <p:cNvPr id="24" name="Shape 24"/>
            <p:cNvSpPr/>
            <p:nvPr/>
          </p:nvSpPr>
          <p:spPr>
            <a:xfrm rot="3405300">
              <a:off x="5083507" y="3342211"/>
              <a:ext cx="11741317" cy="6939751"/>
            </a:xfrm>
            <a:custGeom>
              <a:avLst/>
              <a:gdLst/>
              <a:ahLst/>
              <a:cxnLst>
                <a:cxn ang="0">
                  <a:pos x="wd2" y="hd2"/>
                </a:cxn>
                <a:cxn ang="5400000">
                  <a:pos x="wd2" y="hd2"/>
                </a:cxn>
                <a:cxn ang="10800000">
                  <a:pos x="wd2" y="hd2"/>
                </a:cxn>
                <a:cxn ang="16200000">
                  <a:pos x="wd2" y="hd2"/>
                </a:cxn>
              </a:cxnLst>
              <a:rect l="0" t="0" r="r" b="b"/>
              <a:pathLst>
                <a:path w="21600" h="20619" extrusionOk="0">
                  <a:moveTo>
                    <a:pt x="15105" y="12247"/>
                  </a:moveTo>
                  <a:cubicBezTo>
                    <a:pt x="10730" y="16303"/>
                    <a:pt x="5655" y="16453"/>
                    <a:pt x="1396" y="13376"/>
                  </a:cubicBezTo>
                  <a:cubicBezTo>
                    <a:pt x="838" y="14835"/>
                    <a:pt x="348" y="16415"/>
                    <a:pt x="0" y="18067"/>
                  </a:cubicBezTo>
                  <a:cubicBezTo>
                    <a:pt x="4375" y="21561"/>
                    <a:pt x="9706" y="21600"/>
                    <a:pt x="14243" y="17355"/>
                  </a:cubicBezTo>
                  <a:cubicBezTo>
                    <a:pt x="18363" y="13521"/>
                    <a:pt x="20924" y="7023"/>
                    <a:pt x="21600" y="0"/>
                  </a:cubicBezTo>
                  <a:cubicBezTo>
                    <a:pt x="20411" y="4958"/>
                    <a:pt x="18177" y="9353"/>
                    <a:pt x="15105" y="12247"/>
                  </a:cubicBezTo>
                </a:path>
              </a:pathLst>
            </a:custGeom>
            <a:solidFill>
              <a:schemeClr val="accent1">
                <a:alpha val="13000"/>
              </a:schemeClr>
            </a:solidFill>
            <a:ln w="12700" cap="flat">
              <a:noFill/>
              <a:miter lim="400000"/>
            </a:ln>
            <a:effectLst/>
          </p:spPr>
          <p:txBody>
            <a:bodyPr wrap="square" lIns="45719" tIns="45719" rIns="45719" bIns="45719" numCol="1" anchor="ctr">
              <a:noAutofit/>
            </a:bodyPr>
            <a:lstStyle/>
            <a:p>
              <a:endParaRPr/>
            </a:p>
          </p:txBody>
        </p:sp>
        <p:sp>
          <p:nvSpPr>
            <p:cNvPr id="25" name="Shape 25"/>
            <p:cNvSpPr/>
            <p:nvPr/>
          </p:nvSpPr>
          <p:spPr>
            <a:xfrm rot="3405300">
              <a:off x="794505" y="9132592"/>
              <a:ext cx="11148119" cy="7922081"/>
            </a:xfrm>
            <a:custGeom>
              <a:avLst/>
              <a:gdLst/>
              <a:ahLst/>
              <a:cxnLst>
                <a:cxn ang="0">
                  <a:pos x="wd2" y="hd2"/>
                </a:cxn>
                <a:cxn ang="5400000">
                  <a:pos x="wd2" y="hd2"/>
                </a:cxn>
                <a:cxn ang="10800000">
                  <a:pos x="wd2" y="hd2"/>
                </a:cxn>
                <a:cxn ang="16200000">
                  <a:pos x="wd2" y="hd2"/>
                </a:cxn>
              </a:cxnLst>
              <a:rect l="0" t="0" r="r" b="b"/>
              <a:pathLst>
                <a:path w="21600" h="20752" extrusionOk="0">
                  <a:moveTo>
                    <a:pt x="18216" y="20728"/>
                  </a:moveTo>
                  <a:cubicBezTo>
                    <a:pt x="19342" y="20796"/>
                    <a:pt x="20471" y="20728"/>
                    <a:pt x="21600" y="20429"/>
                  </a:cubicBezTo>
                  <a:cubicBezTo>
                    <a:pt x="21353" y="13408"/>
                    <a:pt x="18535" y="6652"/>
                    <a:pt x="13680" y="2875"/>
                  </a:cubicBezTo>
                  <a:cubicBezTo>
                    <a:pt x="9340" y="-505"/>
                    <a:pt x="4314" y="-804"/>
                    <a:pt x="0" y="1452"/>
                  </a:cubicBezTo>
                  <a:cubicBezTo>
                    <a:pt x="3432" y="721"/>
                    <a:pt x="7085" y="1550"/>
                    <a:pt x="10346" y="4067"/>
                  </a:cubicBezTo>
                  <a:cubicBezTo>
                    <a:pt x="15005" y="7712"/>
                    <a:pt x="17773" y="14036"/>
                    <a:pt x="18216" y="20728"/>
                  </a:cubicBezTo>
                </a:path>
              </a:pathLst>
            </a:custGeom>
            <a:solidFill>
              <a:schemeClr val="accent2">
                <a:alpha val="10000"/>
              </a:schemeClr>
            </a:solidFill>
            <a:ln w="12700" cap="flat">
              <a:noFill/>
              <a:miter lim="400000"/>
            </a:ln>
            <a:effectLst/>
          </p:spPr>
          <p:txBody>
            <a:bodyPr wrap="square" lIns="45719" tIns="45719" rIns="45719" bIns="45719" numCol="1" anchor="ctr">
              <a:noAutofit/>
            </a:bodyPr>
            <a:lstStyle/>
            <a:p>
              <a:endParaRPr/>
            </a:p>
          </p:txBody>
        </p:sp>
      </p:grpSp>
      <p:sp>
        <p:nvSpPr>
          <p:cNvPr id="27" name="Shape 27"/>
          <p:cNvSpPr txBox="1"/>
          <p:nvPr/>
        </p:nvSpPr>
        <p:spPr>
          <a:xfrm>
            <a:off x="594225" y="5074006"/>
            <a:ext cx="23271753" cy="41796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lnSpc>
                <a:spcPct val="80000"/>
              </a:lnSpc>
              <a:defRPr sz="19900" b="1">
                <a:latin typeface="Bebas Neue Bold"/>
                <a:ea typeface="Bebas Neue Bold"/>
                <a:cs typeface="Bebas Neue Bold"/>
                <a:sym typeface="Bebas Neue Bold"/>
              </a:defRPr>
            </a:lvl1pPr>
          </a:lstStyle>
          <a:p>
            <a:pPr>
              <a:defRPr sz="3600" b="0">
                <a:latin typeface="+mj-lt"/>
                <a:ea typeface="+mj-ea"/>
                <a:cs typeface="+mj-cs"/>
                <a:sym typeface="Helvetica"/>
              </a:defRPr>
            </a:pPr>
            <a:r>
              <a:rPr lang="en-US" sz="16600" b="1" dirty="0">
                <a:latin typeface="Bebas Neue Bold"/>
                <a:ea typeface="Bebas Neue Bold"/>
                <a:cs typeface="Bebas Neue Bold"/>
                <a:sym typeface="Bebas Neue Bold"/>
              </a:rPr>
              <a:t>DISABILITY &amp; </a:t>
            </a:r>
            <a:r>
              <a:rPr lang="en-US" sz="16600" b="1" dirty="0" smtClean="0">
                <a:latin typeface="Bebas Neue Bold"/>
                <a:ea typeface="Bebas Neue Bold"/>
                <a:cs typeface="Bebas Neue Bold"/>
                <a:sym typeface="Bebas Neue Bold"/>
              </a:rPr>
              <a:t>HEALTH</a:t>
            </a:r>
          </a:p>
          <a:p>
            <a:pPr>
              <a:defRPr sz="3600" b="0">
                <a:latin typeface="+mj-lt"/>
                <a:ea typeface="+mj-ea"/>
                <a:cs typeface="+mj-cs"/>
                <a:sym typeface="Helvetica"/>
              </a:defRPr>
            </a:pPr>
            <a:r>
              <a:rPr lang="en-US" sz="16600" dirty="0" smtClean="0"/>
              <a:t>iiiHSDPF Presentation </a:t>
            </a:r>
            <a:r>
              <a:rPr lang="en-US" sz="16600" b="1" dirty="0" smtClean="0">
                <a:latin typeface="Bebas Neue Bold"/>
                <a:ea typeface="Bebas Neue Bold"/>
                <a:cs typeface="Bebas Neue Bold"/>
                <a:sym typeface="Bebas Neue Bold"/>
              </a:rPr>
              <a:t> </a:t>
            </a:r>
            <a:endParaRPr sz="16600" b="1" dirty="0">
              <a:latin typeface="Bebas Neue Bold"/>
              <a:ea typeface="Bebas Neue Bold"/>
              <a:cs typeface="Bebas Neue Bold"/>
              <a:sym typeface="Bebas Neue Bold"/>
            </a:endParaRPr>
          </a:p>
        </p:txBody>
      </p:sp>
      <p:sp>
        <p:nvSpPr>
          <p:cNvPr id="28" name="Shape 28"/>
          <p:cNvSpPr txBox="1"/>
          <p:nvPr/>
        </p:nvSpPr>
        <p:spPr>
          <a:xfrm>
            <a:off x="8939460" y="9209679"/>
            <a:ext cx="6581288" cy="1865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lnSpc>
                <a:spcPct val="80000"/>
              </a:lnSpc>
              <a:defRPr sz="5400"/>
            </a:lvl1pPr>
          </a:lstStyle>
          <a:p>
            <a:pPr>
              <a:defRPr sz="3600"/>
            </a:pPr>
            <a:r>
              <a:rPr lang="en-US" dirty="0"/>
              <a:t> By George </a:t>
            </a:r>
            <a:r>
              <a:rPr lang="en-US" dirty="0" err="1"/>
              <a:t>Maroah</a:t>
            </a:r>
            <a:r>
              <a:rPr lang="en-US" dirty="0"/>
              <a:t> </a:t>
            </a:r>
            <a:r>
              <a:rPr lang="en-US" dirty="0" err="1" smtClean="0"/>
              <a:t>Gibore</a:t>
            </a:r>
            <a:endParaRPr lang="en-US" dirty="0" smtClean="0"/>
          </a:p>
          <a:p>
            <a:pPr>
              <a:defRPr sz="3600"/>
            </a:pPr>
            <a:r>
              <a:rPr lang="en-US" dirty="0" smtClean="0"/>
              <a:t>Secretary General. </a:t>
            </a:r>
          </a:p>
          <a:p>
            <a:pPr>
              <a:defRPr sz="3600"/>
            </a:pPr>
            <a:endParaRPr lang="en-US" dirty="0"/>
          </a:p>
          <a:p>
            <a:pPr>
              <a:defRPr sz="3600"/>
            </a:pPr>
            <a:r>
              <a:rPr lang="en-US" dirty="0" smtClean="0"/>
              <a:t>Kenya Union of Clinical Officers</a:t>
            </a:r>
            <a:endParaRPr lang="en-US" dirty="0"/>
          </a:p>
        </p:txBody>
      </p:sp>
      <p:grpSp>
        <p:nvGrpSpPr>
          <p:cNvPr id="36" name="Group 36"/>
          <p:cNvGrpSpPr/>
          <p:nvPr/>
        </p:nvGrpSpPr>
        <p:grpSpPr>
          <a:xfrm>
            <a:off x="9627819" y="10293977"/>
            <a:ext cx="5204564" cy="100365"/>
            <a:chOff x="0" y="0"/>
            <a:chExt cx="5204562" cy="100363"/>
          </a:xfrm>
        </p:grpSpPr>
        <p:sp>
          <p:nvSpPr>
            <p:cNvPr id="33" name="Shape 33"/>
            <p:cNvSpPr/>
            <p:nvPr/>
          </p:nvSpPr>
          <p:spPr>
            <a:xfrm>
              <a:off x="-1" y="0"/>
              <a:ext cx="1734855" cy="100364"/>
            </a:xfrm>
            <a:prstGeom prst="rect">
              <a:avLst/>
            </a:prstGeom>
            <a:solidFill>
              <a:schemeClr val="accent1"/>
            </a:solidFill>
            <a:ln w="12700" cap="flat">
              <a:noFill/>
              <a:miter lim="400000"/>
            </a:ln>
            <a:effectLst>
              <a:outerShdw blurRad="38100" dist="23000" dir="5400000" rotWithShape="0">
                <a:srgbClr val="000000">
                  <a:alpha val="35000"/>
                </a:srgbClr>
              </a:outerShdw>
            </a:effectLst>
          </p:spPr>
          <p:txBody>
            <a:bodyPr wrap="square" lIns="45719" tIns="45719" rIns="45719" bIns="45719" numCol="1" anchor="ctr">
              <a:noAutofit/>
            </a:bodyPr>
            <a:lstStyle/>
            <a:p>
              <a:pPr algn="ctr"/>
              <a:endParaRPr/>
            </a:p>
          </p:txBody>
        </p:sp>
        <p:sp>
          <p:nvSpPr>
            <p:cNvPr id="34" name="Shape 34"/>
            <p:cNvSpPr/>
            <p:nvPr/>
          </p:nvSpPr>
          <p:spPr>
            <a:xfrm>
              <a:off x="1734854" y="0"/>
              <a:ext cx="1734855" cy="100364"/>
            </a:xfrm>
            <a:prstGeom prst="rect">
              <a:avLst/>
            </a:prstGeom>
            <a:solidFill>
              <a:schemeClr val="accent2"/>
            </a:solidFill>
            <a:ln w="12700" cap="flat">
              <a:noFill/>
              <a:miter lim="400000"/>
            </a:ln>
            <a:effectLst>
              <a:outerShdw blurRad="38100" dist="23000" dir="5400000" rotWithShape="0">
                <a:srgbClr val="000000">
                  <a:alpha val="35000"/>
                </a:srgbClr>
              </a:outerShdw>
            </a:effectLst>
          </p:spPr>
          <p:txBody>
            <a:bodyPr wrap="square" lIns="45719" tIns="45719" rIns="45719" bIns="45719" numCol="1" anchor="ctr">
              <a:noAutofit/>
            </a:bodyPr>
            <a:lstStyle/>
            <a:p>
              <a:pPr algn="ctr"/>
              <a:endParaRPr/>
            </a:p>
          </p:txBody>
        </p:sp>
        <p:sp>
          <p:nvSpPr>
            <p:cNvPr id="35" name="Shape 35"/>
            <p:cNvSpPr/>
            <p:nvPr/>
          </p:nvSpPr>
          <p:spPr>
            <a:xfrm>
              <a:off x="3469708" y="0"/>
              <a:ext cx="1734855" cy="100364"/>
            </a:xfrm>
            <a:prstGeom prst="rect">
              <a:avLst/>
            </a:prstGeom>
            <a:solidFill>
              <a:schemeClr val="accent1"/>
            </a:solidFill>
            <a:ln w="12700" cap="flat">
              <a:noFill/>
              <a:miter lim="400000"/>
            </a:ln>
            <a:effectLst>
              <a:outerShdw blurRad="38100" dist="23000" dir="5400000" rotWithShape="0">
                <a:srgbClr val="000000">
                  <a:alpha val="35000"/>
                </a:srgbClr>
              </a:outerShdw>
            </a:effectLst>
          </p:spPr>
          <p:txBody>
            <a:bodyPr wrap="square" lIns="45719" tIns="45719" rIns="45719" bIns="45719" numCol="1" anchor="ctr">
              <a:noAutofit/>
            </a:bodyPr>
            <a:lstStyle/>
            <a:p>
              <a:pPr algn="ctr"/>
              <a:endParaRPr/>
            </a:p>
          </p:txBody>
        </p:sp>
      </p:grpSp>
      <p:sp>
        <p:nvSpPr>
          <p:cNvPr id="37" name="Shape 37"/>
          <p:cNvSpPr/>
          <p:nvPr/>
        </p:nvSpPr>
        <p:spPr>
          <a:xfrm>
            <a:off x="1053876" y="0"/>
            <a:ext cx="8929366" cy="295290"/>
          </a:xfrm>
          <a:prstGeom prst="rect">
            <a:avLst/>
          </a:prstGeom>
          <a:solidFill>
            <a:srgbClr val="1C2835"/>
          </a:solidFill>
          <a:ln w="12700">
            <a:miter lim="400000"/>
          </a:ln>
        </p:spPr>
        <p:txBody>
          <a:bodyPr lIns="45719" rIns="45719" anchor="ctr"/>
          <a:lstStyle/>
          <a:p>
            <a:pPr algn="ctr"/>
            <a:endParaRPr/>
          </a:p>
        </p:txBody>
      </p:sp>
      <p:pic>
        <p:nvPicPr>
          <p:cNvPr id="5" name="Graphic 4">
            <a:extLst>
              <a:ext uri="{FF2B5EF4-FFF2-40B4-BE49-F238E27FC236}">
                <a16:creationId xmlns:a16="http://schemas.microsoft.com/office/drawing/2014/main" id="{A6C94679-5BCC-41DA-8D08-04D2D6670A4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446898" y="191936"/>
            <a:ext cx="4749211" cy="4749211"/>
          </a:xfrm>
          <a:prstGeom prst="rect">
            <a:avLst/>
          </a:prstGeom>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 name="Shape 664"/>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10</a:t>
            </a:fld>
            <a:endParaRPr/>
          </a:p>
        </p:txBody>
      </p:sp>
      <p:sp>
        <p:nvSpPr>
          <p:cNvPr id="666" name="Shape 666"/>
          <p:cNvSpPr/>
          <p:nvPr/>
        </p:nvSpPr>
        <p:spPr>
          <a:xfrm>
            <a:off x="10426143" y="5057019"/>
            <a:ext cx="7182120" cy="1"/>
          </a:xfrm>
          <a:prstGeom prst="line">
            <a:avLst/>
          </a:prstGeom>
          <a:ln w="3175">
            <a:solidFill>
              <a:schemeClr val="accent1"/>
            </a:solidFill>
            <a:bevel/>
          </a:ln>
        </p:spPr>
        <p:txBody>
          <a:bodyPr lIns="45719" rIns="45719"/>
          <a:lstStyle/>
          <a:p>
            <a:pPr defTabSz="457200">
              <a:defRPr sz="1200">
                <a:solidFill>
                  <a:srgbClr val="000000"/>
                </a:solidFill>
              </a:defRPr>
            </a:pPr>
            <a:endParaRPr/>
          </a:p>
        </p:txBody>
      </p:sp>
      <p:sp>
        <p:nvSpPr>
          <p:cNvPr id="667" name="Shape 667"/>
          <p:cNvSpPr/>
          <p:nvPr/>
        </p:nvSpPr>
        <p:spPr>
          <a:xfrm flipV="1">
            <a:off x="9458749" y="3156127"/>
            <a:ext cx="0" cy="7722473"/>
          </a:xfrm>
          <a:prstGeom prst="line">
            <a:avLst/>
          </a:prstGeom>
          <a:ln w="3175">
            <a:solidFill>
              <a:schemeClr val="tx1"/>
            </a:solidFill>
            <a:bevel/>
          </a:ln>
        </p:spPr>
        <p:txBody>
          <a:bodyPr lIns="45719" rIns="45719"/>
          <a:lstStyle/>
          <a:p>
            <a:pPr defTabSz="457200">
              <a:defRPr sz="1200">
                <a:solidFill>
                  <a:srgbClr val="000000"/>
                </a:solidFill>
              </a:defRPr>
            </a:pPr>
            <a:endParaRPr/>
          </a:p>
        </p:txBody>
      </p:sp>
      <p:sp>
        <p:nvSpPr>
          <p:cNvPr id="10" name="TextBox 9">
            <a:extLst>
              <a:ext uri="{FF2B5EF4-FFF2-40B4-BE49-F238E27FC236}">
                <a16:creationId xmlns:a16="http://schemas.microsoft.com/office/drawing/2014/main" id="{10438060-144E-4640-8885-3DEE174D718F}"/>
              </a:ext>
            </a:extLst>
          </p:cNvPr>
          <p:cNvSpPr txBox="1"/>
          <p:nvPr/>
        </p:nvSpPr>
        <p:spPr>
          <a:xfrm>
            <a:off x="10355890" y="3118027"/>
            <a:ext cx="12797827" cy="1938992"/>
          </a:xfrm>
          <a:prstGeom prst="rect">
            <a:avLst/>
          </a:prstGeom>
          <a:noFill/>
        </p:spPr>
        <p:txBody>
          <a:bodyPr wrap="square">
            <a:spAutoFit/>
          </a:bodyPr>
          <a:lstStyle/>
          <a:p>
            <a:pPr lvl="0" defTabSz="914400" hangingPunct="1">
              <a:defRPr/>
            </a:pPr>
            <a:r>
              <a:rPr lang="en-US" sz="6000" dirty="0">
                <a:latin typeface="Bebas Neue Bold" panose="020B0606020202050201" pitchFamily="34" charset="0"/>
              </a:rPr>
              <a:t>Inadequate skills and knowledge of health workers</a:t>
            </a:r>
          </a:p>
        </p:txBody>
      </p:sp>
      <p:sp>
        <p:nvSpPr>
          <p:cNvPr id="11" name="Rectangle 10">
            <a:extLst>
              <a:ext uri="{FF2B5EF4-FFF2-40B4-BE49-F238E27FC236}">
                <a16:creationId xmlns:a16="http://schemas.microsoft.com/office/drawing/2014/main" id="{EDDA19F3-ED15-46C0-91F7-BAF08A8FF3A3}"/>
              </a:ext>
            </a:extLst>
          </p:cNvPr>
          <p:cNvSpPr/>
          <p:nvPr/>
        </p:nvSpPr>
        <p:spPr>
          <a:xfrm>
            <a:off x="10309819" y="5740704"/>
            <a:ext cx="13369332" cy="3326873"/>
          </a:xfrm>
          <a:prstGeom prst="rect">
            <a:avLst/>
          </a:prstGeom>
        </p:spPr>
        <p:txBody>
          <a:bodyPr wrap="square">
            <a:spAutoFit/>
          </a:bodyPr>
          <a:lstStyle/>
          <a:p>
            <a:pPr>
              <a:lnSpc>
                <a:spcPct val="150000"/>
              </a:lnSpc>
            </a:pPr>
            <a:r>
              <a:rPr lang="en-US" dirty="0"/>
              <a:t>People with disabilities were more than twice as likely to report finding health care provider skills inadequate to meet their needs, four times more likely to report being treated badly and nearly three times more likely to report being denied care</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0A21F4CB-3786-475B-BBCF-5D70CBF32ADE}"/>
              </a:ext>
            </a:extLst>
          </p:cNvPr>
          <p:cNvSpPr/>
          <p:nvPr/>
        </p:nvSpPr>
        <p:spPr>
          <a:xfrm>
            <a:off x="1409700" y="0"/>
            <a:ext cx="7886700" cy="13716000"/>
          </a:xfrm>
          <a:prstGeom prst="rect">
            <a:avLst/>
          </a:prstGeom>
          <a:solidFill>
            <a:schemeClr val="accent1"/>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1828433"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j-lt"/>
              <a:ea typeface="+mj-ea"/>
              <a:cs typeface="+mj-cs"/>
              <a:sym typeface="Helvetica"/>
            </a:endParaRPr>
          </a:p>
        </p:txBody>
      </p:sp>
    </p:spTree>
    <p:extLst>
      <p:ext uri="{BB962C8B-B14F-4D97-AF65-F5344CB8AC3E}">
        <p14:creationId xmlns:p14="http://schemas.microsoft.com/office/powerpoint/2010/main" val="3871563673"/>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Shape 98"/>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11</a:t>
            </a:fld>
            <a:endParaRPr/>
          </a:p>
        </p:txBody>
      </p:sp>
      <p:sp>
        <p:nvSpPr>
          <p:cNvPr id="99" name="Shape 99"/>
          <p:cNvSpPr txBox="1"/>
          <p:nvPr/>
        </p:nvSpPr>
        <p:spPr>
          <a:xfrm>
            <a:off x="1273175" y="1506537"/>
            <a:ext cx="9293568"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80000"/>
              </a:lnSpc>
              <a:defRPr sz="9600" b="1">
                <a:latin typeface="Bebas Neue Bold"/>
                <a:ea typeface="Bebas Neue Bold"/>
                <a:cs typeface="Bebas Neue Bold"/>
                <a:sym typeface="Bebas Neue Bold"/>
              </a:defRPr>
            </a:lvl1pPr>
          </a:lstStyle>
          <a:p>
            <a:pPr>
              <a:defRPr sz="3600" b="0">
                <a:latin typeface="+mj-lt"/>
                <a:ea typeface="+mj-ea"/>
                <a:cs typeface="+mj-cs"/>
                <a:sym typeface="Helvetica"/>
              </a:defRPr>
            </a:pPr>
            <a:r>
              <a:rPr lang="en-US" sz="6000" b="0" dirty="0">
                <a:latin typeface="Bebas Neue Bold" panose="020B0606020202050201" pitchFamily="34" charset="0"/>
                <a:ea typeface="+mj-ea"/>
                <a:cs typeface="+mj-cs"/>
                <a:sym typeface="Helvetica"/>
              </a:rPr>
              <a:t>Addressing barriers to health care</a:t>
            </a:r>
            <a:endParaRPr sz="6000" b="0" dirty="0">
              <a:latin typeface="Bebas Neue Bold" panose="020B0606020202050201" pitchFamily="34" charset="0"/>
              <a:ea typeface="+mj-ea"/>
              <a:cs typeface="+mj-cs"/>
            </a:endParaRPr>
          </a:p>
        </p:txBody>
      </p:sp>
      <p:sp>
        <p:nvSpPr>
          <p:cNvPr id="20" name="Rectangle 19">
            <a:extLst>
              <a:ext uri="{FF2B5EF4-FFF2-40B4-BE49-F238E27FC236}">
                <a16:creationId xmlns:a16="http://schemas.microsoft.com/office/drawing/2014/main" id="{9C08E06D-EAD1-4B91-987B-6E69EC1F3EE4}"/>
              </a:ext>
            </a:extLst>
          </p:cNvPr>
          <p:cNvSpPr/>
          <p:nvPr/>
        </p:nvSpPr>
        <p:spPr>
          <a:xfrm>
            <a:off x="436063" y="3506180"/>
            <a:ext cx="11754348" cy="3313664"/>
          </a:xfrm>
          <a:prstGeom prst="rect">
            <a:avLst/>
          </a:prstGeom>
        </p:spPr>
        <p:txBody>
          <a:bodyPr wrap="square">
            <a:spAutoFit/>
          </a:bodyPr>
          <a:lstStyle/>
          <a:p>
            <a:pPr>
              <a:lnSpc>
                <a:spcPct val="150000"/>
              </a:lnSpc>
            </a:pPr>
            <a:r>
              <a:rPr lang="en-US" dirty="0"/>
              <a:t>Governments can improve health outcomes for people with disabilities by improving access to quality, affordable health care services, which make the best use of available resources. </a:t>
            </a:r>
          </a:p>
        </p:txBody>
      </p:sp>
      <p:sp>
        <p:nvSpPr>
          <p:cNvPr id="4" name="Rectangle 3">
            <a:extLst>
              <a:ext uri="{FF2B5EF4-FFF2-40B4-BE49-F238E27FC236}">
                <a16:creationId xmlns:a16="http://schemas.microsoft.com/office/drawing/2014/main" id="{1D71ACA9-F421-4B02-B6AA-744C82CAFEEF}"/>
              </a:ext>
            </a:extLst>
          </p:cNvPr>
          <p:cNvSpPr/>
          <p:nvPr/>
        </p:nvSpPr>
        <p:spPr>
          <a:xfrm>
            <a:off x="338297" y="7988491"/>
            <a:ext cx="11852114" cy="2495876"/>
          </a:xfrm>
          <a:prstGeom prst="rect">
            <a:avLst/>
          </a:prstGeom>
        </p:spPr>
        <p:txBody>
          <a:bodyPr wrap="square">
            <a:spAutoFit/>
          </a:bodyPr>
          <a:lstStyle/>
          <a:p>
            <a:pPr>
              <a:lnSpc>
                <a:spcPct val="150000"/>
              </a:lnSpc>
            </a:pPr>
            <a:r>
              <a:rPr lang="en-US" dirty="0"/>
              <a:t>As several factors interact to inhibit access to health care, reforms in all the interacting components of the health care system are required</a:t>
            </a:r>
            <a:endParaRPr lang="en-US" sz="3200" kern="1200" dirty="0">
              <a:solidFill>
                <a:prstClr val="white"/>
              </a:solidFill>
              <a:latin typeface="Calibri" panose="020F0502020204030204"/>
            </a:endParaRPr>
          </a:p>
        </p:txBody>
      </p:sp>
      <p:sp>
        <p:nvSpPr>
          <p:cNvPr id="3" name="Rectangle 2">
            <a:extLst>
              <a:ext uri="{FF2B5EF4-FFF2-40B4-BE49-F238E27FC236}">
                <a16:creationId xmlns:a16="http://schemas.microsoft.com/office/drawing/2014/main" id="{BF7AC02C-2B03-46A2-A03F-CBD7C49AE95F}"/>
              </a:ext>
            </a:extLst>
          </p:cNvPr>
          <p:cNvSpPr/>
          <p:nvPr/>
        </p:nvSpPr>
        <p:spPr>
          <a:xfrm>
            <a:off x="13137502" y="0"/>
            <a:ext cx="11233798" cy="13716000"/>
          </a:xfrm>
          <a:prstGeom prst="rect">
            <a:avLst/>
          </a:prstGeom>
          <a:solidFill>
            <a:schemeClr val="accent1"/>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1828433"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j-lt"/>
              <a:ea typeface="+mj-ea"/>
              <a:cs typeface="+mj-cs"/>
              <a:sym typeface="Helvetica"/>
            </a:endParaRPr>
          </a:p>
        </p:txBody>
      </p:sp>
    </p:spTree>
    <p:extLst>
      <p:ext uri="{BB962C8B-B14F-4D97-AF65-F5344CB8AC3E}">
        <p14:creationId xmlns:p14="http://schemas.microsoft.com/office/powerpoint/2010/main" val="3358655338"/>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53BE6E1B-0B04-40F6-82F9-13E586617B3F}"/>
              </a:ext>
            </a:extLst>
          </p:cNvPr>
          <p:cNvSpPr/>
          <p:nvPr/>
        </p:nvSpPr>
        <p:spPr>
          <a:xfrm>
            <a:off x="825500" y="1000633"/>
            <a:ext cx="8604250" cy="8676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5CC4140-B97C-4007-B9FF-E9649C8FA0FA}"/>
              </a:ext>
            </a:extLst>
          </p:cNvPr>
          <p:cNvSpPr/>
          <p:nvPr/>
        </p:nvSpPr>
        <p:spPr>
          <a:xfrm>
            <a:off x="13498564" y="1600205"/>
            <a:ext cx="10047236" cy="1165859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DF2A9F6B-9B45-4827-9414-8B3267A81933}"/>
              </a:ext>
            </a:extLst>
          </p:cNvPr>
          <p:cNvGrpSpPr/>
          <p:nvPr/>
        </p:nvGrpSpPr>
        <p:grpSpPr>
          <a:xfrm>
            <a:off x="9556750" y="1000634"/>
            <a:ext cx="3796894" cy="12715366"/>
            <a:chOff x="5181600" y="2572512"/>
            <a:chExt cx="1597152" cy="4285488"/>
          </a:xfrm>
        </p:grpSpPr>
        <p:cxnSp>
          <p:nvCxnSpPr>
            <p:cNvPr id="37" name="Straight Connector 36">
              <a:extLst>
                <a:ext uri="{FF2B5EF4-FFF2-40B4-BE49-F238E27FC236}">
                  <a16:creationId xmlns:a16="http://schemas.microsoft.com/office/drawing/2014/main" id="{F9E8BE8F-1A06-40C7-9995-32CA5207E6E0}"/>
                </a:ext>
              </a:extLst>
            </p:cNvPr>
            <p:cNvCxnSpPr/>
            <p:nvPr/>
          </p:nvCxnSpPr>
          <p:spPr>
            <a:xfrm>
              <a:off x="6010656" y="2572512"/>
              <a:ext cx="0" cy="4285488"/>
            </a:xfrm>
            <a:prstGeom prst="line">
              <a:avLst/>
            </a:prstGeom>
            <a:ln w="25400">
              <a:headEnd type="none" w="lg" len="lg"/>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9D8DA55-18ED-4BB4-BF8C-C3EC5810089B}"/>
                </a:ext>
              </a:extLst>
            </p:cNvPr>
            <p:cNvCxnSpPr/>
            <p:nvPr/>
          </p:nvCxnSpPr>
          <p:spPr>
            <a:xfrm flipH="1">
              <a:off x="6010656" y="3258157"/>
              <a:ext cx="768096" cy="0"/>
            </a:xfrm>
            <a:prstGeom prst="line">
              <a:avLst/>
            </a:prstGeom>
            <a:ln w="25400">
              <a:solidFill>
                <a:schemeClr val="accent2"/>
              </a:solidFill>
              <a:headEnd type="oval" w="lg" len="lg"/>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54D119E-906D-45D3-8C48-1D3EC89BC573}"/>
                </a:ext>
              </a:extLst>
            </p:cNvPr>
            <p:cNvCxnSpPr/>
            <p:nvPr/>
          </p:nvCxnSpPr>
          <p:spPr>
            <a:xfrm>
              <a:off x="5181600" y="2825671"/>
              <a:ext cx="829056" cy="0"/>
            </a:xfrm>
            <a:prstGeom prst="line">
              <a:avLst/>
            </a:prstGeom>
            <a:ln w="25400">
              <a:headEnd type="oval" w="lg" len="lg"/>
            </a:ln>
          </p:spPr>
          <p:style>
            <a:lnRef idx="1">
              <a:schemeClr val="accent1"/>
            </a:lnRef>
            <a:fillRef idx="0">
              <a:schemeClr val="accent1"/>
            </a:fillRef>
            <a:effectRef idx="0">
              <a:schemeClr val="accent1"/>
            </a:effectRef>
            <a:fontRef idx="minor">
              <a:schemeClr val="tx1"/>
            </a:fontRef>
          </p:style>
        </p:cxnSp>
      </p:grpSp>
      <p:sp>
        <p:nvSpPr>
          <p:cNvPr id="40" name="Rectangle 39">
            <a:extLst>
              <a:ext uri="{FF2B5EF4-FFF2-40B4-BE49-F238E27FC236}">
                <a16:creationId xmlns:a16="http://schemas.microsoft.com/office/drawing/2014/main" id="{2E206989-1AEC-42AE-ADDE-CC479F8B8F59}"/>
              </a:ext>
            </a:extLst>
          </p:cNvPr>
          <p:cNvSpPr/>
          <p:nvPr/>
        </p:nvSpPr>
        <p:spPr>
          <a:xfrm>
            <a:off x="1994794" y="1419313"/>
            <a:ext cx="5889754" cy="1015663"/>
          </a:xfrm>
          <a:prstGeom prst="rect">
            <a:avLst/>
          </a:prstGeom>
        </p:spPr>
        <p:txBody>
          <a:bodyPr wrap="none">
            <a:spAutoFit/>
          </a:bodyPr>
          <a:lstStyle/>
          <a:p>
            <a:r>
              <a:rPr lang="en-US" sz="6000" dirty="0">
                <a:latin typeface="Bebas Neue Bold" panose="020B0606020202050201" pitchFamily="34" charset="0"/>
              </a:rPr>
              <a:t>Policy and legislation</a:t>
            </a:r>
          </a:p>
        </p:txBody>
      </p:sp>
      <p:sp>
        <p:nvSpPr>
          <p:cNvPr id="41" name="Rectangle 40">
            <a:extLst>
              <a:ext uri="{FF2B5EF4-FFF2-40B4-BE49-F238E27FC236}">
                <a16:creationId xmlns:a16="http://schemas.microsoft.com/office/drawing/2014/main" id="{50FF7930-A936-432D-8348-9A98853B2608}"/>
              </a:ext>
            </a:extLst>
          </p:cNvPr>
          <p:cNvSpPr/>
          <p:nvPr/>
        </p:nvSpPr>
        <p:spPr>
          <a:xfrm>
            <a:off x="1108075" y="2834002"/>
            <a:ext cx="8039100" cy="5910401"/>
          </a:xfrm>
          <a:prstGeom prst="rect">
            <a:avLst/>
          </a:prstGeom>
        </p:spPr>
        <p:txBody>
          <a:bodyPr wrap="square">
            <a:spAutoFit/>
          </a:bodyPr>
          <a:lstStyle/>
          <a:p>
            <a:pPr>
              <a:lnSpc>
                <a:spcPct val="150000"/>
              </a:lnSpc>
            </a:pPr>
            <a:r>
              <a:rPr lang="en-US" sz="3200" dirty="0"/>
              <a:t>Assess existing policies and services, identify priorities to reduce health inequalities and plan improvements for access and inclusion. Make changes to comply with the CRPD. Establish health care standards related to care of persons with disabilities with enforcement mechanisms</a:t>
            </a:r>
          </a:p>
        </p:txBody>
      </p:sp>
      <p:sp>
        <p:nvSpPr>
          <p:cNvPr id="42" name="Rectangle 41">
            <a:extLst>
              <a:ext uri="{FF2B5EF4-FFF2-40B4-BE49-F238E27FC236}">
                <a16:creationId xmlns:a16="http://schemas.microsoft.com/office/drawing/2014/main" id="{47007B58-BA7A-4AEA-9032-4C7847C16121}"/>
              </a:ext>
            </a:extLst>
          </p:cNvPr>
          <p:cNvSpPr/>
          <p:nvPr/>
        </p:nvSpPr>
        <p:spPr>
          <a:xfrm>
            <a:off x="17267033" y="1981236"/>
            <a:ext cx="2635658" cy="1015663"/>
          </a:xfrm>
          <a:prstGeom prst="rect">
            <a:avLst/>
          </a:prstGeom>
        </p:spPr>
        <p:txBody>
          <a:bodyPr wrap="none">
            <a:spAutoFit/>
          </a:bodyPr>
          <a:lstStyle/>
          <a:p>
            <a:pPr defTabSz="914400" hangingPunct="1">
              <a:defRPr/>
            </a:pPr>
            <a:r>
              <a:rPr lang="en-US" sz="6000" dirty="0">
                <a:latin typeface="Bebas Neue Bold" panose="020B0606020202050201" pitchFamily="34" charset="0"/>
              </a:rPr>
              <a:t>Financing</a:t>
            </a:r>
          </a:p>
        </p:txBody>
      </p:sp>
      <p:sp>
        <p:nvSpPr>
          <p:cNvPr id="43" name="Rectangle 42">
            <a:extLst>
              <a:ext uri="{FF2B5EF4-FFF2-40B4-BE49-F238E27FC236}">
                <a16:creationId xmlns:a16="http://schemas.microsoft.com/office/drawing/2014/main" id="{99AC4727-8C1F-4BFA-A7A3-A83ABE2F6FFA}"/>
              </a:ext>
            </a:extLst>
          </p:cNvPr>
          <p:cNvSpPr/>
          <p:nvPr/>
        </p:nvSpPr>
        <p:spPr>
          <a:xfrm>
            <a:off x="13906500" y="3206891"/>
            <a:ext cx="9356725" cy="8956298"/>
          </a:xfrm>
          <a:prstGeom prst="rect">
            <a:avLst/>
          </a:prstGeom>
        </p:spPr>
        <p:txBody>
          <a:bodyPr wrap="square">
            <a:spAutoFit/>
          </a:bodyPr>
          <a:lstStyle/>
          <a:p>
            <a:pPr>
              <a:lnSpc>
                <a:spcPct val="150000"/>
              </a:lnSpc>
            </a:pPr>
            <a:r>
              <a:rPr lang="en-US" sz="3200" dirty="0" smtClean="0"/>
              <a:t>All  </a:t>
            </a:r>
            <a:r>
              <a:rPr lang="en-US" sz="3200" dirty="0"/>
              <a:t>health </a:t>
            </a:r>
            <a:r>
              <a:rPr lang="en-US" sz="3200" dirty="0" smtClean="0"/>
              <a:t>insurance, </a:t>
            </a:r>
            <a:r>
              <a:rPr lang="en-US" sz="3200" dirty="0"/>
              <a:t>ensure that people with disabilities are covered and consider measures to make the premiums affordable. Ensure that people with disabilities benefit equally from public health care </a:t>
            </a:r>
            <a:r>
              <a:rPr lang="en-US" sz="3200" dirty="0" err="1"/>
              <a:t>programmes</a:t>
            </a:r>
            <a:r>
              <a:rPr lang="en-US" sz="3200" dirty="0"/>
              <a:t>. Use financial incentives to encourage health-care providers to make services accessible and provide comprehensive assessments, treatment, and follow-ups. Consider options for reducing or removing out-of-pocket payments for people with disabilities who do not have other means of financing health care services.</a:t>
            </a:r>
          </a:p>
        </p:txBody>
      </p:sp>
    </p:spTree>
    <p:extLst>
      <p:ext uri="{BB962C8B-B14F-4D97-AF65-F5344CB8AC3E}">
        <p14:creationId xmlns:p14="http://schemas.microsoft.com/office/powerpoint/2010/main" val="3855516893"/>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55CC4140-B97C-4007-B9FF-E9649C8FA0FA}"/>
              </a:ext>
            </a:extLst>
          </p:cNvPr>
          <p:cNvSpPr/>
          <p:nvPr/>
        </p:nvSpPr>
        <p:spPr>
          <a:xfrm>
            <a:off x="512002" y="4659267"/>
            <a:ext cx="23004395" cy="808518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DF2A9F6B-9B45-4827-9414-8B3267A81933}"/>
              </a:ext>
            </a:extLst>
          </p:cNvPr>
          <p:cNvGrpSpPr/>
          <p:nvPr/>
        </p:nvGrpSpPr>
        <p:grpSpPr>
          <a:xfrm rot="5400000">
            <a:off x="4108653" y="-3391201"/>
            <a:ext cx="3796894" cy="12014200"/>
            <a:chOff x="5181600" y="2572512"/>
            <a:chExt cx="1597152" cy="4285488"/>
          </a:xfrm>
        </p:grpSpPr>
        <p:cxnSp>
          <p:nvCxnSpPr>
            <p:cNvPr id="37" name="Straight Connector 36">
              <a:extLst>
                <a:ext uri="{FF2B5EF4-FFF2-40B4-BE49-F238E27FC236}">
                  <a16:creationId xmlns:a16="http://schemas.microsoft.com/office/drawing/2014/main" id="{F9E8BE8F-1A06-40C7-9995-32CA5207E6E0}"/>
                </a:ext>
              </a:extLst>
            </p:cNvPr>
            <p:cNvCxnSpPr/>
            <p:nvPr/>
          </p:nvCxnSpPr>
          <p:spPr>
            <a:xfrm>
              <a:off x="6010656" y="2572512"/>
              <a:ext cx="0" cy="4285488"/>
            </a:xfrm>
            <a:prstGeom prst="line">
              <a:avLst/>
            </a:prstGeom>
            <a:ln w="25400">
              <a:headEnd type="none" w="lg" len="lg"/>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9D8DA55-18ED-4BB4-BF8C-C3EC5810089B}"/>
                </a:ext>
              </a:extLst>
            </p:cNvPr>
            <p:cNvCxnSpPr/>
            <p:nvPr/>
          </p:nvCxnSpPr>
          <p:spPr>
            <a:xfrm flipH="1">
              <a:off x="6010656" y="3258157"/>
              <a:ext cx="768096" cy="0"/>
            </a:xfrm>
            <a:prstGeom prst="line">
              <a:avLst/>
            </a:prstGeom>
            <a:ln w="25400">
              <a:solidFill>
                <a:schemeClr val="accent2"/>
              </a:solidFill>
              <a:headEnd type="oval" w="lg" len="lg"/>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54D119E-906D-45D3-8C48-1D3EC89BC573}"/>
                </a:ext>
              </a:extLst>
            </p:cNvPr>
            <p:cNvCxnSpPr/>
            <p:nvPr/>
          </p:nvCxnSpPr>
          <p:spPr>
            <a:xfrm>
              <a:off x="5181600" y="2825671"/>
              <a:ext cx="829056" cy="0"/>
            </a:xfrm>
            <a:prstGeom prst="line">
              <a:avLst/>
            </a:prstGeom>
            <a:ln w="25400">
              <a:headEnd type="oval" w="lg" len="lg"/>
            </a:ln>
          </p:spPr>
          <p:style>
            <a:lnRef idx="1">
              <a:schemeClr val="accent1"/>
            </a:lnRef>
            <a:fillRef idx="0">
              <a:schemeClr val="accent1"/>
            </a:fillRef>
            <a:effectRef idx="0">
              <a:schemeClr val="accent1"/>
            </a:effectRef>
            <a:fontRef idx="minor">
              <a:schemeClr val="tx1"/>
            </a:fontRef>
          </p:style>
        </p:cxnSp>
      </p:grpSp>
      <p:sp>
        <p:nvSpPr>
          <p:cNvPr id="42" name="Rectangle 41">
            <a:extLst>
              <a:ext uri="{FF2B5EF4-FFF2-40B4-BE49-F238E27FC236}">
                <a16:creationId xmlns:a16="http://schemas.microsoft.com/office/drawing/2014/main" id="{47007B58-BA7A-4AEA-9032-4C7847C16121}"/>
              </a:ext>
            </a:extLst>
          </p:cNvPr>
          <p:cNvSpPr/>
          <p:nvPr/>
        </p:nvSpPr>
        <p:spPr>
          <a:xfrm>
            <a:off x="9437483" y="4943164"/>
            <a:ext cx="4432624" cy="1015663"/>
          </a:xfrm>
          <a:prstGeom prst="rect">
            <a:avLst/>
          </a:prstGeom>
        </p:spPr>
        <p:txBody>
          <a:bodyPr wrap="none">
            <a:spAutoFit/>
          </a:bodyPr>
          <a:lstStyle/>
          <a:p>
            <a:pPr defTabSz="914400" hangingPunct="1">
              <a:defRPr/>
            </a:pPr>
            <a:r>
              <a:rPr lang="en-US" sz="6000" dirty="0">
                <a:latin typeface="Bebas Neue Bold" panose="020B0606020202050201" pitchFamily="34" charset="0"/>
              </a:rPr>
              <a:t>Service delivery</a:t>
            </a:r>
          </a:p>
        </p:txBody>
      </p:sp>
      <p:sp>
        <p:nvSpPr>
          <p:cNvPr id="43" name="Rectangle 42">
            <a:extLst>
              <a:ext uri="{FF2B5EF4-FFF2-40B4-BE49-F238E27FC236}">
                <a16:creationId xmlns:a16="http://schemas.microsoft.com/office/drawing/2014/main" id="{99AC4727-8C1F-4BFA-A7A3-A83ABE2F6FFA}"/>
              </a:ext>
            </a:extLst>
          </p:cNvPr>
          <p:cNvSpPr/>
          <p:nvPr/>
        </p:nvSpPr>
        <p:spPr>
          <a:xfrm>
            <a:off x="1258887" y="6138025"/>
            <a:ext cx="21853525" cy="5806654"/>
          </a:xfrm>
          <a:prstGeom prst="rect">
            <a:avLst/>
          </a:prstGeom>
        </p:spPr>
        <p:txBody>
          <a:bodyPr wrap="square">
            <a:spAutoFit/>
          </a:bodyPr>
          <a:lstStyle/>
          <a:p>
            <a:pPr>
              <a:lnSpc>
                <a:spcPct val="150000"/>
              </a:lnSpc>
            </a:pPr>
            <a:r>
              <a:rPr lang="en-US" dirty="0"/>
              <a:t>Provide a broad range of modifications and adjustments (reasonable accommodation) to facilitate access to health care services. For example changing the physical layout of clinics to provide access for people with mobility difficulties or communicating health information in accessible formats such as Braille. Empower people with disabilities to maximize their health by providing information, training, and peer support. Promote community-based rehabilitation (CBR) to facilitate access for disabled people to existing services. Identify groups that require alternative service delivery models, for example, targeted services or care coordination to improve access to health care</a:t>
            </a:r>
            <a:endParaRPr lang="en-US" sz="3200" dirty="0"/>
          </a:p>
        </p:txBody>
      </p:sp>
    </p:spTree>
    <p:extLst>
      <p:ext uri="{BB962C8B-B14F-4D97-AF65-F5344CB8AC3E}">
        <p14:creationId xmlns:p14="http://schemas.microsoft.com/office/powerpoint/2010/main" val="3223188712"/>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CC326B48-C58F-4C10-85ED-5394E2F1070F}"/>
              </a:ext>
            </a:extLst>
          </p:cNvPr>
          <p:cNvSpPr/>
          <p:nvPr/>
        </p:nvSpPr>
        <p:spPr>
          <a:xfrm>
            <a:off x="12444983" y="5922841"/>
            <a:ext cx="11401476" cy="5962650"/>
          </a:xfrm>
          <a:prstGeom prst="roundRect">
            <a:avLst/>
          </a:prstGeom>
          <a:solidFill>
            <a:schemeClr val="accent1"/>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1828433"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j-lt"/>
              <a:ea typeface="+mj-ea"/>
              <a:cs typeface="+mj-cs"/>
              <a:sym typeface="Helvetica"/>
            </a:endParaRPr>
          </a:p>
        </p:txBody>
      </p:sp>
      <p:sp>
        <p:nvSpPr>
          <p:cNvPr id="280" name="Shape 280"/>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14</a:t>
            </a:fld>
            <a:endParaRPr/>
          </a:p>
        </p:txBody>
      </p:sp>
      <p:sp>
        <p:nvSpPr>
          <p:cNvPr id="287" name="Shape 287"/>
          <p:cNvSpPr txBox="1"/>
          <p:nvPr/>
        </p:nvSpPr>
        <p:spPr>
          <a:xfrm>
            <a:off x="12968909" y="6858000"/>
            <a:ext cx="10877550" cy="31843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p>
            <a:pPr>
              <a:lnSpc>
                <a:spcPct val="110000"/>
              </a:lnSpc>
            </a:pPr>
            <a:r>
              <a:rPr lang="en-US" dirty="0"/>
              <a:t>Include people with disabilities in health care surveillance.</a:t>
            </a:r>
          </a:p>
          <a:p>
            <a:pPr>
              <a:lnSpc>
                <a:spcPct val="110000"/>
              </a:lnSpc>
            </a:pPr>
            <a:endParaRPr lang="en-US" dirty="0"/>
          </a:p>
          <a:p>
            <a:pPr>
              <a:lnSpc>
                <a:spcPct val="110000"/>
              </a:lnSpc>
            </a:pPr>
            <a:r>
              <a:rPr lang="en-US" dirty="0"/>
              <a:t>Conduct more research on the needs, barriers, and health outcomes for people with disabilities</a:t>
            </a:r>
            <a:endParaRPr sz="2800" dirty="0"/>
          </a:p>
        </p:txBody>
      </p:sp>
      <p:grpSp>
        <p:nvGrpSpPr>
          <p:cNvPr id="2" name="Group 6">
            <a:extLst>
              <a:ext uri="{FF2B5EF4-FFF2-40B4-BE49-F238E27FC236}">
                <a16:creationId xmlns:a16="http://schemas.microsoft.com/office/drawing/2014/main" id="{9F70D679-44AA-4C15-9EA1-A0185BDF263D}"/>
              </a:ext>
            </a:extLst>
          </p:cNvPr>
          <p:cNvGrpSpPr/>
          <p:nvPr/>
        </p:nvGrpSpPr>
        <p:grpSpPr>
          <a:xfrm>
            <a:off x="5458388" y="1365083"/>
            <a:ext cx="2739409" cy="2712721"/>
            <a:chOff x="3747065" y="3940457"/>
            <a:chExt cx="2739409" cy="2712721"/>
          </a:xfrm>
        </p:grpSpPr>
        <p:sp>
          <p:nvSpPr>
            <p:cNvPr id="4" name="Shape 283"/>
            <p:cNvSpPr/>
            <p:nvPr/>
          </p:nvSpPr>
          <p:spPr>
            <a:xfrm>
              <a:off x="3747065" y="3940457"/>
              <a:ext cx="2739409" cy="2712721"/>
            </a:xfrm>
            <a:prstGeom prst="ellipse">
              <a:avLst/>
            </a:prstGeom>
            <a:solidFill>
              <a:schemeClr val="accent1"/>
            </a:solidFill>
            <a:ln w="12700">
              <a:miter lim="400000"/>
            </a:ln>
          </p:spPr>
          <p:txBody>
            <a:bodyPr lIns="45719" rIns="45719" anchor="ctr"/>
            <a:lstStyle/>
            <a:p>
              <a:pPr algn="ctr"/>
              <a:endParaRPr/>
            </a:p>
          </p:txBody>
        </p:sp>
        <p:sp>
          <p:nvSpPr>
            <p:cNvPr id="6" name="Shape 291"/>
            <p:cNvSpPr/>
            <p:nvPr/>
          </p:nvSpPr>
          <p:spPr>
            <a:xfrm>
              <a:off x="4578439" y="4938512"/>
              <a:ext cx="1105494" cy="760451"/>
            </a:xfrm>
            <a:custGeom>
              <a:avLst/>
              <a:gdLst/>
              <a:ahLst/>
              <a:cxnLst>
                <a:cxn ang="0">
                  <a:pos x="wd2" y="hd2"/>
                </a:cxn>
                <a:cxn ang="5400000">
                  <a:pos x="wd2" y="hd2"/>
                </a:cxn>
                <a:cxn ang="10800000">
                  <a:pos x="wd2" y="hd2"/>
                </a:cxn>
                <a:cxn ang="16200000">
                  <a:pos x="wd2" y="hd2"/>
                </a:cxn>
              </a:cxnLst>
              <a:rect l="0" t="0" r="r" b="b"/>
              <a:pathLst>
                <a:path w="21600" h="21600" extrusionOk="0">
                  <a:moveTo>
                    <a:pt x="20605" y="21600"/>
                  </a:moveTo>
                  <a:cubicBezTo>
                    <a:pt x="1030" y="21600"/>
                    <a:pt x="1030" y="21600"/>
                    <a:pt x="1030" y="21600"/>
                  </a:cubicBezTo>
                  <a:cubicBezTo>
                    <a:pt x="533" y="21600"/>
                    <a:pt x="0" y="20823"/>
                    <a:pt x="0" y="20098"/>
                  </a:cubicBezTo>
                  <a:cubicBezTo>
                    <a:pt x="0" y="8754"/>
                    <a:pt x="0" y="8754"/>
                    <a:pt x="0" y="8754"/>
                  </a:cubicBezTo>
                  <a:cubicBezTo>
                    <a:pt x="21600" y="8754"/>
                    <a:pt x="21600" y="8754"/>
                    <a:pt x="21600" y="8754"/>
                  </a:cubicBezTo>
                  <a:cubicBezTo>
                    <a:pt x="21600" y="20098"/>
                    <a:pt x="21600" y="20098"/>
                    <a:pt x="21600" y="20098"/>
                  </a:cubicBezTo>
                  <a:cubicBezTo>
                    <a:pt x="21600" y="20823"/>
                    <a:pt x="21103" y="21600"/>
                    <a:pt x="20605" y="21600"/>
                  </a:cubicBezTo>
                  <a:close/>
                  <a:moveTo>
                    <a:pt x="2025" y="18647"/>
                  </a:moveTo>
                  <a:cubicBezTo>
                    <a:pt x="6039" y="18647"/>
                    <a:pt x="6039" y="18647"/>
                    <a:pt x="6039" y="18647"/>
                  </a:cubicBezTo>
                  <a:cubicBezTo>
                    <a:pt x="6039" y="17197"/>
                    <a:pt x="6039" y="17197"/>
                    <a:pt x="6039" y="17197"/>
                  </a:cubicBezTo>
                  <a:cubicBezTo>
                    <a:pt x="2025" y="17197"/>
                    <a:pt x="2025" y="17197"/>
                    <a:pt x="2025" y="17197"/>
                  </a:cubicBezTo>
                  <a:lnTo>
                    <a:pt x="2025" y="18647"/>
                  </a:lnTo>
                  <a:close/>
                  <a:moveTo>
                    <a:pt x="12079" y="14245"/>
                  </a:moveTo>
                  <a:cubicBezTo>
                    <a:pt x="2025" y="14245"/>
                    <a:pt x="2025" y="14245"/>
                    <a:pt x="2025" y="14245"/>
                  </a:cubicBezTo>
                  <a:cubicBezTo>
                    <a:pt x="2025" y="15747"/>
                    <a:pt x="2025" y="15747"/>
                    <a:pt x="2025" y="15747"/>
                  </a:cubicBezTo>
                  <a:cubicBezTo>
                    <a:pt x="12079" y="15747"/>
                    <a:pt x="12079" y="15747"/>
                    <a:pt x="12079" y="15747"/>
                  </a:cubicBezTo>
                  <a:lnTo>
                    <a:pt x="12079" y="14245"/>
                  </a:lnTo>
                  <a:close/>
                  <a:moveTo>
                    <a:pt x="0" y="1450"/>
                  </a:moveTo>
                  <a:cubicBezTo>
                    <a:pt x="0" y="725"/>
                    <a:pt x="533" y="0"/>
                    <a:pt x="1030" y="0"/>
                  </a:cubicBezTo>
                  <a:cubicBezTo>
                    <a:pt x="20605" y="0"/>
                    <a:pt x="20605" y="0"/>
                    <a:pt x="20605" y="0"/>
                  </a:cubicBezTo>
                  <a:cubicBezTo>
                    <a:pt x="21103" y="0"/>
                    <a:pt x="21600" y="725"/>
                    <a:pt x="21600" y="1450"/>
                  </a:cubicBezTo>
                  <a:cubicBezTo>
                    <a:pt x="21600" y="5853"/>
                    <a:pt x="21600" y="5853"/>
                    <a:pt x="21600" y="5853"/>
                  </a:cubicBezTo>
                  <a:cubicBezTo>
                    <a:pt x="0" y="5853"/>
                    <a:pt x="0" y="5853"/>
                    <a:pt x="0" y="5853"/>
                  </a:cubicBezTo>
                  <a:lnTo>
                    <a:pt x="0" y="1450"/>
                  </a:lnTo>
                  <a:close/>
                </a:path>
              </a:pathLst>
            </a:custGeom>
            <a:solidFill>
              <a:srgbClr val="FFFFFF"/>
            </a:solidFill>
            <a:ln w="12700">
              <a:miter lim="400000"/>
            </a:ln>
          </p:spPr>
          <p:txBody>
            <a:bodyPr lIns="45719" rIns="45719" anchor="ctr"/>
            <a:lstStyle/>
            <a:p>
              <a:endParaRPr/>
            </a:p>
          </p:txBody>
        </p:sp>
      </p:grpSp>
      <p:grpSp>
        <p:nvGrpSpPr>
          <p:cNvPr id="3" name="Group 2">
            <a:extLst>
              <a:ext uri="{FF2B5EF4-FFF2-40B4-BE49-F238E27FC236}">
                <a16:creationId xmlns:a16="http://schemas.microsoft.com/office/drawing/2014/main" id="{8B0EDBC2-F1DF-494A-8DFB-0CFC1F9CEB6B}"/>
              </a:ext>
            </a:extLst>
          </p:cNvPr>
          <p:cNvGrpSpPr/>
          <p:nvPr/>
        </p:nvGrpSpPr>
        <p:grpSpPr>
          <a:xfrm>
            <a:off x="17324374" y="1363179"/>
            <a:ext cx="2739409" cy="2716531"/>
            <a:chOff x="10785263" y="3938556"/>
            <a:chExt cx="2739409" cy="2716531"/>
          </a:xfrm>
        </p:grpSpPr>
        <p:sp>
          <p:nvSpPr>
            <p:cNvPr id="284" name="Shape 284"/>
            <p:cNvSpPr/>
            <p:nvPr/>
          </p:nvSpPr>
          <p:spPr>
            <a:xfrm>
              <a:off x="10785263" y="3938556"/>
              <a:ext cx="2739409" cy="2716531"/>
            </a:xfrm>
            <a:prstGeom prst="ellipse">
              <a:avLst/>
            </a:prstGeom>
            <a:solidFill>
              <a:schemeClr val="accent2"/>
            </a:solidFill>
            <a:ln w="12700">
              <a:miter lim="400000"/>
            </a:ln>
          </p:spPr>
          <p:txBody>
            <a:bodyPr lIns="45719" rIns="45719" anchor="ctr"/>
            <a:lstStyle/>
            <a:p>
              <a:pPr algn="ctr"/>
              <a:endParaRPr/>
            </a:p>
          </p:txBody>
        </p:sp>
        <p:sp>
          <p:nvSpPr>
            <p:cNvPr id="293" name="Shape 293"/>
            <p:cNvSpPr/>
            <p:nvPr/>
          </p:nvSpPr>
          <p:spPr>
            <a:xfrm>
              <a:off x="11690095" y="4782627"/>
              <a:ext cx="983100" cy="961221"/>
            </a:xfrm>
            <a:custGeom>
              <a:avLst/>
              <a:gdLst/>
              <a:ahLst/>
              <a:cxnLst>
                <a:cxn ang="0">
                  <a:pos x="wd2" y="hd2"/>
                </a:cxn>
                <a:cxn ang="5400000">
                  <a:pos x="wd2" y="hd2"/>
                </a:cxn>
                <a:cxn ang="10800000">
                  <a:pos x="wd2" y="hd2"/>
                </a:cxn>
                <a:cxn ang="16200000">
                  <a:pos x="wd2" y="hd2"/>
                </a:cxn>
              </a:cxnLst>
              <a:rect l="0" t="0" r="r" b="b"/>
              <a:pathLst>
                <a:path w="21600" h="21600" extrusionOk="0">
                  <a:moveTo>
                    <a:pt x="20580" y="12662"/>
                  </a:moveTo>
                  <a:cubicBezTo>
                    <a:pt x="20325" y="12662"/>
                    <a:pt x="20325" y="12662"/>
                    <a:pt x="20325" y="12662"/>
                  </a:cubicBezTo>
                  <a:cubicBezTo>
                    <a:pt x="19815" y="12662"/>
                    <a:pt x="19815" y="12662"/>
                    <a:pt x="19815" y="12662"/>
                  </a:cubicBezTo>
                  <a:cubicBezTo>
                    <a:pt x="19815" y="14487"/>
                    <a:pt x="19815" y="14487"/>
                    <a:pt x="19815" y="14487"/>
                  </a:cubicBezTo>
                  <a:lnTo>
                    <a:pt x="19815" y="14748"/>
                  </a:lnTo>
                  <a:cubicBezTo>
                    <a:pt x="19815" y="14748"/>
                    <a:pt x="19815" y="14748"/>
                    <a:pt x="19815" y="15008"/>
                  </a:cubicBezTo>
                  <a:lnTo>
                    <a:pt x="19560" y="15269"/>
                  </a:lnTo>
                  <a:cubicBezTo>
                    <a:pt x="19305" y="15530"/>
                    <a:pt x="19050" y="15530"/>
                    <a:pt x="18759" y="15530"/>
                  </a:cubicBezTo>
                  <a:cubicBezTo>
                    <a:pt x="18504" y="15530"/>
                    <a:pt x="18249" y="15530"/>
                    <a:pt x="18249" y="15269"/>
                  </a:cubicBezTo>
                  <a:cubicBezTo>
                    <a:pt x="15699" y="12662"/>
                    <a:pt x="15699" y="12662"/>
                    <a:pt x="15699" y="12662"/>
                  </a:cubicBezTo>
                  <a:cubicBezTo>
                    <a:pt x="6156" y="12662"/>
                    <a:pt x="6156" y="12662"/>
                    <a:pt x="6156" y="12662"/>
                  </a:cubicBezTo>
                  <a:cubicBezTo>
                    <a:pt x="5646" y="12662"/>
                    <a:pt x="5136" y="12364"/>
                    <a:pt x="5136" y="11582"/>
                  </a:cubicBezTo>
                  <a:cubicBezTo>
                    <a:pt x="5136" y="1080"/>
                    <a:pt x="5136" y="1080"/>
                    <a:pt x="5136" y="1080"/>
                  </a:cubicBezTo>
                  <a:cubicBezTo>
                    <a:pt x="5136" y="521"/>
                    <a:pt x="5646" y="0"/>
                    <a:pt x="6156" y="0"/>
                  </a:cubicBezTo>
                  <a:cubicBezTo>
                    <a:pt x="20580" y="0"/>
                    <a:pt x="20580" y="0"/>
                    <a:pt x="20580" y="0"/>
                  </a:cubicBezTo>
                  <a:cubicBezTo>
                    <a:pt x="21090" y="0"/>
                    <a:pt x="21600" y="521"/>
                    <a:pt x="21600" y="1080"/>
                  </a:cubicBezTo>
                  <a:cubicBezTo>
                    <a:pt x="21600" y="11582"/>
                    <a:pt x="21600" y="11582"/>
                    <a:pt x="21600" y="11582"/>
                  </a:cubicBezTo>
                  <a:cubicBezTo>
                    <a:pt x="21600" y="12364"/>
                    <a:pt x="21090" y="12662"/>
                    <a:pt x="20580" y="12662"/>
                  </a:cubicBezTo>
                  <a:close/>
                  <a:moveTo>
                    <a:pt x="15189" y="13705"/>
                  </a:moveTo>
                  <a:cubicBezTo>
                    <a:pt x="17484" y="16088"/>
                    <a:pt x="17484" y="16088"/>
                    <a:pt x="17484" y="16088"/>
                  </a:cubicBezTo>
                  <a:cubicBezTo>
                    <a:pt x="17739" y="16349"/>
                    <a:pt x="18249" y="16610"/>
                    <a:pt x="18759" y="16610"/>
                  </a:cubicBezTo>
                  <a:cubicBezTo>
                    <a:pt x="18759" y="17392"/>
                    <a:pt x="18759" y="17392"/>
                    <a:pt x="18759" y="17392"/>
                  </a:cubicBezTo>
                  <a:cubicBezTo>
                    <a:pt x="18759" y="17913"/>
                    <a:pt x="18504" y="18434"/>
                    <a:pt x="17739" y="18434"/>
                  </a:cubicBezTo>
                  <a:cubicBezTo>
                    <a:pt x="10527" y="18434"/>
                    <a:pt x="10527" y="18434"/>
                    <a:pt x="10527" y="18434"/>
                  </a:cubicBezTo>
                  <a:cubicBezTo>
                    <a:pt x="8232" y="18434"/>
                    <a:pt x="8232" y="18434"/>
                    <a:pt x="8232" y="18434"/>
                  </a:cubicBezTo>
                  <a:cubicBezTo>
                    <a:pt x="7176" y="18434"/>
                    <a:pt x="7176" y="18434"/>
                    <a:pt x="7176" y="18434"/>
                  </a:cubicBezTo>
                  <a:cubicBezTo>
                    <a:pt x="6921" y="18434"/>
                    <a:pt x="6921" y="18434"/>
                    <a:pt x="6921" y="18434"/>
                  </a:cubicBezTo>
                  <a:cubicBezTo>
                    <a:pt x="4116" y="21079"/>
                    <a:pt x="4116" y="21079"/>
                    <a:pt x="4116" y="21079"/>
                  </a:cubicBezTo>
                  <a:cubicBezTo>
                    <a:pt x="3861" y="21339"/>
                    <a:pt x="3606" y="21600"/>
                    <a:pt x="3315" y="21600"/>
                  </a:cubicBezTo>
                  <a:cubicBezTo>
                    <a:pt x="3060" y="21600"/>
                    <a:pt x="2805" y="21339"/>
                    <a:pt x="2805" y="21079"/>
                  </a:cubicBezTo>
                  <a:cubicBezTo>
                    <a:pt x="2550" y="21079"/>
                    <a:pt x="2550" y="21079"/>
                    <a:pt x="2550" y="21079"/>
                  </a:cubicBezTo>
                  <a:lnTo>
                    <a:pt x="2550" y="20818"/>
                  </a:lnTo>
                  <a:cubicBezTo>
                    <a:pt x="2550" y="20818"/>
                    <a:pt x="2295" y="20818"/>
                    <a:pt x="2295" y="20557"/>
                  </a:cubicBezTo>
                  <a:cubicBezTo>
                    <a:pt x="2295" y="18434"/>
                    <a:pt x="2295" y="18434"/>
                    <a:pt x="2295" y="18434"/>
                  </a:cubicBezTo>
                  <a:cubicBezTo>
                    <a:pt x="1020" y="18434"/>
                    <a:pt x="1020" y="18434"/>
                    <a:pt x="1020" y="18434"/>
                  </a:cubicBezTo>
                  <a:cubicBezTo>
                    <a:pt x="510" y="18434"/>
                    <a:pt x="0" y="17913"/>
                    <a:pt x="0" y="17392"/>
                  </a:cubicBezTo>
                  <a:cubicBezTo>
                    <a:pt x="0" y="5288"/>
                    <a:pt x="0" y="5288"/>
                    <a:pt x="0" y="5288"/>
                  </a:cubicBezTo>
                  <a:cubicBezTo>
                    <a:pt x="0" y="4767"/>
                    <a:pt x="510" y="4208"/>
                    <a:pt x="1020" y="4208"/>
                  </a:cubicBezTo>
                  <a:cubicBezTo>
                    <a:pt x="4116" y="4208"/>
                    <a:pt x="4116" y="4208"/>
                    <a:pt x="4116" y="4208"/>
                  </a:cubicBezTo>
                  <a:cubicBezTo>
                    <a:pt x="4116" y="11582"/>
                    <a:pt x="4116" y="11582"/>
                    <a:pt x="4116" y="11582"/>
                  </a:cubicBezTo>
                  <a:cubicBezTo>
                    <a:pt x="4116" y="12923"/>
                    <a:pt x="5136" y="13705"/>
                    <a:pt x="6156" y="13705"/>
                  </a:cubicBezTo>
                  <a:lnTo>
                    <a:pt x="15189" y="13705"/>
                  </a:lnTo>
                  <a:close/>
                </a:path>
              </a:pathLst>
            </a:custGeom>
            <a:solidFill>
              <a:srgbClr val="FFFFFF"/>
            </a:solidFill>
            <a:ln w="12700">
              <a:miter lim="400000"/>
            </a:ln>
          </p:spPr>
          <p:txBody>
            <a:bodyPr lIns="45719" rIns="45719" anchor="ctr"/>
            <a:lstStyle/>
            <a:p>
              <a:endParaRPr/>
            </a:p>
          </p:txBody>
        </p:sp>
      </p:grpSp>
      <p:sp>
        <p:nvSpPr>
          <p:cNvPr id="23" name="Rectangle 22">
            <a:extLst>
              <a:ext uri="{FF2B5EF4-FFF2-40B4-BE49-F238E27FC236}">
                <a16:creationId xmlns:a16="http://schemas.microsoft.com/office/drawing/2014/main" id="{4A809456-9E31-4965-9CFC-C97CC0DEE562}"/>
              </a:ext>
            </a:extLst>
          </p:cNvPr>
          <p:cNvSpPr/>
          <p:nvPr/>
        </p:nvSpPr>
        <p:spPr>
          <a:xfrm>
            <a:off x="4416647" y="4415221"/>
            <a:ext cx="4666662" cy="1015663"/>
          </a:xfrm>
          <a:prstGeom prst="rect">
            <a:avLst/>
          </a:prstGeom>
        </p:spPr>
        <p:txBody>
          <a:bodyPr wrap="none">
            <a:spAutoFit/>
          </a:bodyPr>
          <a:lstStyle/>
          <a:p>
            <a:pPr defTabSz="914400" hangingPunct="1">
              <a:defRPr/>
            </a:pPr>
            <a:r>
              <a:rPr lang="en-US" sz="6000" dirty="0">
                <a:latin typeface="Bebas Neue Bold" panose="020B0606020202050201" pitchFamily="34" charset="0"/>
              </a:rPr>
              <a:t>Human resources</a:t>
            </a:r>
          </a:p>
        </p:txBody>
      </p:sp>
      <p:sp>
        <p:nvSpPr>
          <p:cNvPr id="10" name="Rectangle: Rounded Corners 9">
            <a:extLst>
              <a:ext uri="{FF2B5EF4-FFF2-40B4-BE49-F238E27FC236}">
                <a16:creationId xmlns:a16="http://schemas.microsoft.com/office/drawing/2014/main" id="{6B9C894B-2F4F-497C-8C17-13C5771C0E30}"/>
              </a:ext>
            </a:extLst>
          </p:cNvPr>
          <p:cNvSpPr/>
          <p:nvPr/>
        </p:nvSpPr>
        <p:spPr>
          <a:xfrm>
            <a:off x="356803" y="5825882"/>
            <a:ext cx="11401476" cy="5962650"/>
          </a:xfrm>
          <a:prstGeom prst="roundRect">
            <a:avLst/>
          </a:prstGeom>
          <a:solidFill>
            <a:schemeClr val="accent1"/>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1828433"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j-lt"/>
              <a:ea typeface="+mj-ea"/>
              <a:cs typeface="+mj-cs"/>
              <a:sym typeface="Helvetica"/>
            </a:endParaRPr>
          </a:p>
        </p:txBody>
      </p:sp>
      <p:sp>
        <p:nvSpPr>
          <p:cNvPr id="24" name="Rectangle 23">
            <a:extLst>
              <a:ext uri="{FF2B5EF4-FFF2-40B4-BE49-F238E27FC236}">
                <a16:creationId xmlns:a16="http://schemas.microsoft.com/office/drawing/2014/main" id="{B0EE6B5B-C2AE-4E81-964E-CA1E2EDFDF3A}"/>
              </a:ext>
            </a:extLst>
          </p:cNvPr>
          <p:cNvSpPr/>
          <p:nvPr/>
        </p:nvSpPr>
        <p:spPr>
          <a:xfrm>
            <a:off x="16192433" y="4439598"/>
            <a:ext cx="5003293" cy="1015663"/>
          </a:xfrm>
          <a:prstGeom prst="rect">
            <a:avLst/>
          </a:prstGeom>
        </p:spPr>
        <p:txBody>
          <a:bodyPr wrap="none">
            <a:spAutoFit/>
          </a:bodyPr>
          <a:lstStyle/>
          <a:p>
            <a:pPr defTabSz="914400" hangingPunct="1">
              <a:defRPr/>
            </a:pPr>
            <a:r>
              <a:rPr lang="en-US" sz="6000" dirty="0">
                <a:latin typeface="Bebas Neue Bold" panose="020B0606020202050201" pitchFamily="34" charset="0"/>
              </a:rPr>
              <a:t>Data and research</a:t>
            </a:r>
          </a:p>
        </p:txBody>
      </p:sp>
      <p:sp>
        <p:nvSpPr>
          <p:cNvPr id="286" name="Shape 286"/>
          <p:cNvSpPr txBox="1"/>
          <p:nvPr/>
        </p:nvSpPr>
        <p:spPr>
          <a:xfrm>
            <a:off x="864789" y="6397890"/>
            <a:ext cx="10726396" cy="50125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p>
            <a:pPr>
              <a:lnSpc>
                <a:spcPct val="110000"/>
              </a:lnSpc>
            </a:pPr>
            <a:r>
              <a:rPr lang="en-US" dirty="0"/>
              <a:t>Integrate disability education into undergraduate and continuing education for all health-care professionals. </a:t>
            </a:r>
          </a:p>
          <a:p>
            <a:pPr>
              <a:lnSpc>
                <a:spcPct val="110000"/>
              </a:lnSpc>
            </a:pPr>
            <a:endParaRPr lang="en-US" dirty="0"/>
          </a:p>
          <a:p>
            <a:pPr>
              <a:lnSpc>
                <a:spcPct val="110000"/>
              </a:lnSpc>
            </a:pPr>
            <a:r>
              <a:rPr lang="en-US" dirty="0"/>
              <a:t>Train community workers so that they can play a role in preventive health care services. Provide evidence-based guidelines for assessment and treatment.</a:t>
            </a:r>
            <a:endParaRPr sz="2800" dirty="0"/>
          </a:p>
        </p:txBody>
      </p:sp>
    </p:spTree>
    <p:extLst>
      <p:ext uri="{BB962C8B-B14F-4D97-AF65-F5344CB8AC3E}">
        <p14:creationId xmlns:p14="http://schemas.microsoft.com/office/powerpoint/2010/main" val="919421689"/>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9445" y="797169"/>
            <a:ext cx="20817152" cy="1477680"/>
          </a:xfrm>
        </p:spPr>
        <p:txBody>
          <a:bodyPr>
            <a:normAutofit/>
          </a:bodyPr>
          <a:lstStyle/>
          <a:p>
            <a:r>
              <a:rPr lang="en-US" smtClean="0"/>
              <a:t/>
            </a:r>
            <a:br>
              <a:rPr lang="en-US" smtClean="0"/>
            </a:br>
            <a:endParaRPr lang="en-US" dirty="0"/>
          </a:p>
        </p:txBody>
      </p:sp>
      <p:sp>
        <p:nvSpPr>
          <p:cNvPr id="3" name="Text Placeholder 2"/>
          <p:cNvSpPr>
            <a:spLocks noGrp="1"/>
          </p:cNvSpPr>
          <p:nvPr>
            <p:ph type="body" sz="quarter" idx="1"/>
          </p:nvPr>
        </p:nvSpPr>
        <p:spPr>
          <a:xfrm>
            <a:off x="1777074" y="571500"/>
            <a:ext cx="20817152" cy="12153900"/>
          </a:xfrm>
        </p:spPr>
        <p:style>
          <a:lnRef idx="3">
            <a:schemeClr val="lt1"/>
          </a:lnRef>
          <a:fillRef idx="1">
            <a:schemeClr val="accent1"/>
          </a:fillRef>
          <a:effectRef idx="1">
            <a:schemeClr val="accent1"/>
          </a:effectRef>
          <a:fontRef idx="minor">
            <a:schemeClr val="lt1"/>
          </a:fontRef>
        </p:style>
        <p:txBody>
          <a:bodyPr>
            <a:normAutofit/>
          </a:bodyPr>
          <a:lstStyle/>
          <a:p>
            <a:endParaRPr lang="en-US" dirty="0" smtClean="0"/>
          </a:p>
          <a:p>
            <a:r>
              <a:rPr lang="en-US" sz="6600" dirty="0" smtClean="0"/>
              <a:t>Kenya:</a:t>
            </a:r>
          </a:p>
          <a:p>
            <a:endParaRPr lang="en-US" sz="6600" dirty="0" smtClean="0"/>
          </a:p>
          <a:p>
            <a:pPr algn="just">
              <a:buFont typeface="Wingdings" pitchFamily="2" charset="2"/>
              <a:buChar char="Ø"/>
            </a:pPr>
            <a:r>
              <a:rPr lang="en-US" sz="6600" dirty="0" smtClean="0"/>
              <a:t> Civic Education Targeting PWDs</a:t>
            </a:r>
          </a:p>
          <a:p>
            <a:pPr algn="just">
              <a:buFont typeface="Wingdings" pitchFamily="2" charset="2"/>
              <a:buChar char="Ø"/>
            </a:pPr>
            <a:r>
              <a:rPr lang="en-US" sz="6600" dirty="0" smtClean="0"/>
              <a:t>Address data limitations</a:t>
            </a:r>
          </a:p>
          <a:p>
            <a:pPr algn="just">
              <a:buFont typeface="Wingdings" pitchFamily="2" charset="2"/>
              <a:buChar char="Ø"/>
            </a:pPr>
            <a:r>
              <a:rPr lang="en-US" sz="6600" dirty="0" smtClean="0"/>
              <a:t>Political Goodwill</a:t>
            </a:r>
          </a:p>
          <a:p>
            <a:pPr algn="just">
              <a:buFont typeface="Wingdings" pitchFamily="2" charset="2"/>
              <a:buChar char="Ø"/>
            </a:pPr>
            <a:r>
              <a:rPr lang="en-US" sz="6600" dirty="0" smtClean="0"/>
              <a:t>Consider free hospital insurance cover for all PWD</a:t>
            </a:r>
          </a:p>
          <a:p>
            <a:pPr algn="just">
              <a:buFont typeface="Wingdings" pitchFamily="2" charset="2"/>
              <a:buChar char="Ø"/>
            </a:pPr>
            <a:r>
              <a:rPr lang="en-US" sz="6600" dirty="0" smtClean="0"/>
              <a:t> Increase health advocacy for PLWD</a:t>
            </a:r>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79E980CC-1105-4169-9AFE-D0ECD88F7D92}"/>
              </a:ext>
            </a:extLst>
          </p:cNvPr>
          <p:cNvSpPr/>
          <p:nvPr/>
        </p:nvSpPr>
        <p:spPr>
          <a:xfrm>
            <a:off x="1194318" y="3135086"/>
            <a:ext cx="22430792" cy="10319657"/>
          </a:xfrm>
          <a:prstGeom prst="roundRect">
            <a:avLst/>
          </a:prstGeom>
          <a:solidFill>
            <a:schemeClr val="accent1"/>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1828433"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j-lt"/>
              <a:ea typeface="+mj-ea"/>
              <a:cs typeface="+mj-cs"/>
              <a:sym typeface="Helvetica"/>
            </a:endParaRPr>
          </a:p>
        </p:txBody>
      </p:sp>
      <p:sp>
        <p:nvSpPr>
          <p:cNvPr id="4" name="Rectangle 3">
            <a:extLst>
              <a:ext uri="{FF2B5EF4-FFF2-40B4-BE49-F238E27FC236}">
                <a16:creationId xmlns:a16="http://schemas.microsoft.com/office/drawing/2014/main" id="{7FA5E6A2-8209-41E9-9710-38042027B9B4}"/>
              </a:ext>
            </a:extLst>
          </p:cNvPr>
          <p:cNvSpPr/>
          <p:nvPr/>
        </p:nvSpPr>
        <p:spPr>
          <a:xfrm>
            <a:off x="9989612" y="1370176"/>
            <a:ext cx="6484841" cy="1015663"/>
          </a:xfrm>
          <a:prstGeom prst="rect">
            <a:avLst/>
          </a:prstGeom>
        </p:spPr>
        <p:txBody>
          <a:bodyPr wrap="square">
            <a:spAutoFit/>
          </a:bodyPr>
          <a:lstStyle/>
          <a:p>
            <a:r>
              <a:rPr lang="en-US" sz="6000" dirty="0">
                <a:latin typeface="Bebas Neue Bold" panose="020B0606020202050201" pitchFamily="34" charset="0"/>
              </a:rPr>
              <a:t>WHO response</a:t>
            </a:r>
          </a:p>
        </p:txBody>
      </p:sp>
      <p:sp>
        <p:nvSpPr>
          <p:cNvPr id="5" name="Rectangle 4">
            <a:extLst>
              <a:ext uri="{FF2B5EF4-FFF2-40B4-BE49-F238E27FC236}">
                <a16:creationId xmlns:a16="http://schemas.microsoft.com/office/drawing/2014/main" id="{D987AE25-5872-4799-A727-A4C92BA3C34F}"/>
              </a:ext>
            </a:extLst>
          </p:cNvPr>
          <p:cNvSpPr/>
          <p:nvPr/>
        </p:nvSpPr>
        <p:spPr>
          <a:xfrm>
            <a:off x="5730873" y="11197648"/>
            <a:ext cx="17224376" cy="1754326"/>
          </a:xfrm>
          <a:prstGeom prst="rect">
            <a:avLst/>
          </a:prstGeom>
        </p:spPr>
        <p:txBody>
          <a:bodyPr wrap="square">
            <a:spAutoFit/>
          </a:bodyPr>
          <a:lstStyle/>
          <a:p>
            <a:r>
              <a:rPr lang="en-US" dirty="0"/>
              <a:t>Promotes strategies to ensure that people with disabilities are knowledgeable about their own health conditions, and that health-care personnel support and protect the rights and dignity of persons with disabilities.</a:t>
            </a:r>
          </a:p>
        </p:txBody>
      </p:sp>
      <p:sp>
        <p:nvSpPr>
          <p:cNvPr id="6" name="Rectangle 5">
            <a:extLst>
              <a:ext uri="{FF2B5EF4-FFF2-40B4-BE49-F238E27FC236}">
                <a16:creationId xmlns:a16="http://schemas.microsoft.com/office/drawing/2014/main" id="{A79E6749-1100-4B79-9A03-25C21AEA691E}"/>
              </a:ext>
            </a:extLst>
          </p:cNvPr>
          <p:cNvSpPr/>
          <p:nvPr/>
        </p:nvSpPr>
        <p:spPr>
          <a:xfrm>
            <a:off x="5730873" y="9489489"/>
            <a:ext cx="17033873" cy="1200329"/>
          </a:xfrm>
          <a:prstGeom prst="rect">
            <a:avLst/>
          </a:prstGeom>
        </p:spPr>
        <p:txBody>
          <a:bodyPr wrap="square">
            <a:spAutoFit/>
          </a:bodyPr>
          <a:lstStyle/>
          <a:p>
            <a:r>
              <a:rPr lang="en-US" dirty="0"/>
              <a:t>Develops normative tools, including guidelines to strengthen health care;</a:t>
            </a:r>
          </a:p>
          <a:p>
            <a:r>
              <a:rPr lang="en-US" dirty="0"/>
              <a:t>promotes scaling up of CBR.</a:t>
            </a:r>
          </a:p>
        </p:txBody>
      </p:sp>
      <p:sp>
        <p:nvSpPr>
          <p:cNvPr id="7" name="Rectangle 6">
            <a:extLst>
              <a:ext uri="{FF2B5EF4-FFF2-40B4-BE49-F238E27FC236}">
                <a16:creationId xmlns:a16="http://schemas.microsoft.com/office/drawing/2014/main" id="{7F3F2DF2-FFFB-4C7A-A4A8-6CE978838FDC}"/>
              </a:ext>
            </a:extLst>
          </p:cNvPr>
          <p:cNvSpPr/>
          <p:nvPr/>
        </p:nvSpPr>
        <p:spPr>
          <a:xfrm>
            <a:off x="5722802" y="6696417"/>
            <a:ext cx="17033874" cy="1200329"/>
          </a:xfrm>
          <a:prstGeom prst="rect">
            <a:avLst/>
          </a:prstGeom>
        </p:spPr>
        <p:txBody>
          <a:bodyPr wrap="square">
            <a:spAutoFit/>
          </a:bodyPr>
          <a:lstStyle/>
          <a:p>
            <a:r>
              <a:rPr lang="en-US" dirty="0"/>
              <a:t>Facilitates data collection and dissemination of disability-related data and information.</a:t>
            </a:r>
          </a:p>
        </p:txBody>
      </p:sp>
      <p:sp>
        <p:nvSpPr>
          <p:cNvPr id="8" name="Rectangle 7">
            <a:extLst>
              <a:ext uri="{FF2B5EF4-FFF2-40B4-BE49-F238E27FC236}">
                <a16:creationId xmlns:a16="http://schemas.microsoft.com/office/drawing/2014/main" id="{63EE63BE-9EB8-4E0B-BF86-C9C2A6F79311}"/>
              </a:ext>
            </a:extLst>
          </p:cNvPr>
          <p:cNvSpPr/>
          <p:nvPr/>
        </p:nvSpPr>
        <p:spPr>
          <a:xfrm>
            <a:off x="5722802" y="8266078"/>
            <a:ext cx="16500475" cy="646331"/>
          </a:xfrm>
          <a:prstGeom prst="rect">
            <a:avLst/>
          </a:prstGeom>
        </p:spPr>
        <p:txBody>
          <a:bodyPr wrap="square">
            <a:spAutoFit/>
          </a:bodyPr>
          <a:lstStyle/>
          <a:p>
            <a:r>
              <a:rPr lang="en-US" dirty="0"/>
              <a:t>Builds capacity among health policy-makers and service providers</a:t>
            </a:r>
            <a:r>
              <a:rPr lang="en-US" dirty="0">
                <a:solidFill>
                  <a:schemeClr val="tx1"/>
                </a:solidFill>
                <a:latin typeface="Arial" panose="020B0604020202020204" pitchFamily="34" charset="0"/>
              </a:rPr>
              <a:t>.</a:t>
            </a:r>
          </a:p>
        </p:txBody>
      </p:sp>
      <p:sp>
        <p:nvSpPr>
          <p:cNvPr id="9" name="Rectangle 8">
            <a:extLst>
              <a:ext uri="{FF2B5EF4-FFF2-40B4-BE49-F238E27FC236}">
                <a16:creationId xmlns:a16="http://schemas.microsoft.com/office/drawing/2014/main" id="{26BCE0F6-28CD-4EC5-8DC7-B8F09703C633}"/>
              </a:ext>
            </a:extLst>
          </p:cNvPr>
          <p:cNvSpPr/>
          <p:nvPr/>
        </p:nvSpPr>
        <p:spPr>
          <a:xfrm>
            <a:off x="5722802" y="4399779"/>
            <a:ext cx="17224375" cy="1754326"/>
          </a:xfrm>
          <a:prstGeom prst="rect">
            <a:avLst/>
          </a:prstGeom>
        </p:spPr>
        <p:txBody>
          <a:bodyPr wrap="square">
            <a:spAutoFit/>
          </a:bodyPr>
          <a:lstStyle/>
          <a:p>
            <a:r>
              <a:rPr lang="en-US" dirty="0"/>
              <a:t>Guides and supports Member States to increase awareness of disability issues, and promotes the inclusion of disability as a component in national health policies and </a:t>
            </a:r>
            <a:r>
              <a:rPr lang="en-US" dirty="0" err="1"/>
              <a:t>programmes</a:t>
            </a:r>
            <a:r>
              <a:rPr lang="en-US" dirty="0"/>
              <a:t>.</a:t>
            </a:r>
          </a:p>
        </p:txBody>
      </p:sp>
      <p:grpSp>
        <p:nvGrpSpPr>
          <p:cNvPr id="2" name="Group 1">
            <a:extLst>
              <a:ext uri="{FF2B5EF4-FFF2-40B4-BE49-F238E27FC236}">
                <a16:creationId xmlns:a16="http://schemas.microsoft.com/office/drawing/2014/main" id="{E8790AF2-0F78-4684-8C56-CBED3C784049}"/>
              </a:ext>
            </a:extLst>
          </p:cNvPr>
          <p:cNvGrpSpPr/>
          <p:nvPr/>
        </p:nvGrpSpPr>
        <p:grpSpPr>
          <a:xfrm>
            <a:off x="5040062" y="4589846"/>
            <a:ext cx="533580" cy="7477609"/>
            <a:chOff x="5040062" y="4589846"/>
            <a:chExt cx="533580" cy="7477609"/>
          </a:xfrm>
        </p:grpSpPr>
        <p:sp>
          <p:nvSpPr>
            <p:cNvPr id="10" name="Shape 1954">
              <a:extLst>
                <a:ext uri="{FF2B5EF4-FFF2-40B4-BE49-F238E27FC236}">
                  <a16:creationId xmlns:a16="http://schemas.microsoft.com/office/drawing/2014/main" id="{9D681B5A-EF15-4326-8BD8-B66DD2C64922}"/>
                </a:ext>
              </a:extLst>
            </p:cNvPr>
            <p:cNvSpPr/>
            <p:nvPr/>
          </p:nvSpPr>
          <p:spPr>
            <a:xfrm>
              <a:off x="5045146" y="4589846"/>
              <a:ext cx="528496" cy="407975"/>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rgbClr val="7FD851"/>
            </a:solidFill>
            <a:ln w="12700">
              <a:miter lim="400000"/>
            </a:ln>
          </p:spPr>
          <p:txBody>
            <a:bodyPr lIns="45719" rIns="45719"/>
            <a:lstStyle/>
            <a:p>
              <a:endParaRPr/>
            </a:p>
          </p:txBody>
        </p:sp>
        <p:sp>
          <p:nvSpPr>
            <p:cNvPr id="11" name="Shape 1954">
              <a:extLst>
                <a:ext uri="{FF2B5EF4-FFF2-40B4-BE49-F238E27FC236}">
                  <a16:creationId xmlns:a16="http://schemas.microsoft.com/office/drawing/2014/main" id="{7B8AF477-4203-41DE-AD7A-8D13617690C2}"/>
                </a:ext>
              </a:extLst>
            </p:cNvPr>
            <p:cNvSpPr/>
            <p:nvPr/>
          </p:nvSpPr>
          <p:spPr>
            <a:xfrm>
              <a:off x="5045146" y="7092593"/>
              <a:ext cx="528496" cy="407975"/>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rgbClr val="7FD851"/>
            </a:solidFill>
            <a:ln w="12700">
              <a:miter lim="400000"/>
            </a:ln>
          </p:spPr>
          <p:txBody>
            <a:bodyPr lIns="45719" rIns="45719"/>
            <a:lstStyle/>
            <a:p>
              <a:endParaRPr/>
            </a:p>
          </p:txBody>
        </p:sp>
        <p:sp>
          <p:nvSpPr>
            <p:cNvPr id="12" name="Shape 1954">
              <a:extLst>
                <a:ext uri="{FF2B5EF4-FFF2-40B4-BE49-F238E27FC236}">
                  <a16:creationId xmlns:a16="http://schemas.microsoft.com/office/drawing/2014/main" id="{67C31E84-D0EA-4C16-BD17-B645825A9E7E}"/>
                </a:ext>
              </a:extLst>
            </p:cNvPr>
            <p:cNvSpPr/>
            <p:nvPr/>
          </p:nvSpPr>
          <p:spPr>
            <a:xfrm>
              <a:off x="5045146" y="8385255"/>
              <a:ext cx="528496" cy="407975"/>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rgbClr val="7FD851"/>
            </a:solidFill>
            <a:ln w="12700">
              <a:miter lim="400000"/>
            </a:ln>
          </p:spPr>
          <p:txBody>
            <a:bodyPr lIns="45719" rIns="45719"/>
            <a:lstStyle/>
            <a:p>
              <a:endParaRPr/>
            </a:p>
          </p:txBody>
        </p:sp>
        <p:sp>
          <p:nvSpPr>
            <p:cNvPr id="13" name="Shape 1954">
              <a:extLst>
                <a:ext uri="{FF2B5EF4-FFF2-40B4-BE49-F238E27FC236}">
                  <a16:creationId xmlns:a16="http://schemas.microsoft.com/office/drawing/2014/main" id="{B5120844-862B-4E75-AA30-CA94A480A236}"/>
                </a:ext>
              </a:extLst>
            </p:cNvPr>
            <p:cNvSpPr/>
            <p:nvPr/>
          </p:nvSpPr>
          <p:spPr>
            <a:xfrm>
              <a:off x="5045146" y="9885665"/>
              <a:ext cx="528496" cy="407975"/>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rgbClr val="7FD851"/>
            </a:solidFill>
            <a:ln w="12700">
              <a:miter lim="400000"/>
            </a:ln>
          </p:spPr>
          <p:txBody>
            <a:bodyPr lIns="45719" rIns="45719"/>
            <a:lstStyle/>
            <a:p>
              <a:endParaRPr/>
            </a:p>
          </p:txBody>
        </p:sp>
        <p:sp>
          <p:nvSpPr>
            <p:cNvPr id="14" name="Shape 1954">
              <a:extLst>
                <a:ext uri="{FF2B5EF4-FFF2-40B4-BE49-F238E27FC236}">
                  <a16:creationId xmlns:a16="http://schemas.microsoft.com/office/drawing/2014/main" id="{BB43AC77-A2F2-4E58-B69E-336154327437}"/>
                </a:ext>
              </a:extLst>
            </p:cNvPr>
            <p:cNvSpPr/>
            <p:nvPr/>
          </p:nvSpPr>
          <p:spPr>
            <a:xfrm>
              <a:off x="5040062" y="11659480"/>
              <a:ext cx="528496" cy="407975"/>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rgbClr val="7FD851"/>
            </a:solidFill>
            <a:ln w="12700">
              <a:miter lim="400000"/>
            </a:ln>
          </p:spPr>
          <p:txBody>
            <a:bodyPr lIns="45719" rIns="45719"/>
            <a:lstStyle/>
            <a:p>
              <a:endParaRPr/>
            </a:p>
          </p:txBody>
        </p:sp>
      </p:grpSp>
      <p:sp>
        <p:nvSpPr>
          <p:cNvPr id="3" name="Rectangle 2">
            <a:extLst>
              <a:ext uri="{FF2B5EF4-FFF2-40B4-BE49-F238E27FC236}">
                <a16:creationId xmlns:a16="http://schemas.microsoft.com/office/drawing/2014/main" id="{D80E2CEF-BBFB-4656-8D8A-41160F4757E5}"/>
              </a:ext>
            </a:extLst>
          </p:cNvPr>
          <p:cNvSpPr/>
          <p:nvPr/>
        </p:nvSpPr>
        <p:spPr>
          <a:xfrm>
            <a:off x="2148681" y="3413627"/>
            <a:ext cx="20073938" cy="646331"/>
          </a:xfrm>
          <a:prstGeom prst="rect">
            <a:avLst/>
          </a:prstGeom>
        </p:spPr>
        <p:txBody>
          <a:bodyPr wrap="square">
            <a:spAutoFit/>
          </a:bodyPr>
          <a:lstStyle/>
          <a:p>
            <a:r>
              <a:rPr lang="en-US" dirty="0"/>
              <a:t>In order to improve access to health services for people with disabilities, WHO:</a:t>
            </a:r>
          </a:p>
        </p:txBody>
      </p:sp>
    </p:spTree>
    <p:extLst>
      <p:ext uri="{BB962C8B-B14F-4D97-AF65-F5344CB8AC3E}">
        <p14:creationId xmlns:p14="http://schemas.microsoft.com/office/powerpoint/2010/main" val="2044964090"/>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7074" y="2298700"/>
            <a:ext cx="20817152" cy="1464408"/>
          </a:xfrm>
        </p:spPr>
        <p:txBody>
          <a:bodyPr>
            <a:normAutofit/>
          </a:bodyPr>
          <a:lstStyle/>
          <a:p>
            <a:endParaRPr lang="en-US" dirty="0"/>
          </a:p>
        </p:txBody>
      </p:sp>
      <p:sp>
        <p:nvSpPr>
          <p:cNvPr id="3" name="Text Placeholder 2"/>
          <p:cNvSpPr>
            <a:spLocks noGrp="1"/>
          </p:cNvSpPr>
          <p:nvPr>
            <p:ph type="body" sz="quarter" idx="1"/>
          </p:nvPr>
        </p:nvSpPr>
        <p:spPr/>
        <p:txBody>
          <a:bodyPr>
            <a:normAutofit fontScale="92500" lnSpcReduction="20000"/>
          </a:bodyPr>
          <a:lstStyle/>
          <a:p>
            <a:r>
              <a:rPr lang="en-US" dirty="0" smtClean="0"/>
              <a:t>“</a:t>
            </a:r>
            <a:r>
              <a:rPr lang="en-US" sz="4400" dirty="0" smtClean="0"/>
              <a:t>There's nothing more debilitating about a disability than the way people treat you over it.” </a:t>
            </a:r>
            <a:br>
              <a:rPr lang="en-US" sz="4400" dirty="0" smtClean="0"/>
            </a:br>
            <a:r>
              <a:rPr lang="en-US" sz="4400" dirty="0" smtClean="0"/>
              <a:t>― </a:t>
            </a:r>
            <a:r>
              <a:rPr lang="en-US" sz="4400" b="1" dirty="0" err="1" smtClean="0"/>
              <a:t>Solange</a:t>
            </a:r>
            <a:r>
              <a:rPr lang="en-US" sz="4400" b="1" dirty="0" smtClean="0"/>
              <a:t> </a:t>
            </a:r>
            <a:r>
              <a:rPr lang="en-US" sz="4400" b="1" dirty="0" err="1" smtClean="0"/>
              <a:t>nicole</a:t>
            </a:r>
            <a:endParaRPr lang="en-US" dirty="0"/>
          </a:p>
        </p:txBody>
      </p:sp>
      <p:cxnSp>
        <p:nvCxnSpPr>
          <p:cNvPr id="6" name="Elbow Connector 5"/>
          <p:cNvCxnSpPr/>
          <p:nvPr/>
        </p:nvCxnSpPr>
        <p:spPr>
          <a:xfrm>
            <a:off x="914401" y="6119446"/>
            <a:ext cx="914400" cy="914400"/>
          </a:xfrm>
          <a:prstGeom prst="bentConnector3">
            <a:avLst>
              <a:gd name="adj1" fmla="val 50000"/>
            </a:avLst>
          </a:prstGeom>
          <a:noFill/>
          <a:ln w="12700" cap="flat">
            <a:solidFill>
              <a:schemeClr val="accent1"/>
            </a:solidFill>
            <a:prstDash val="solid"/>
            <a:miter lim="800000"/>
            <a:tailEnd type="arrow"/>
          </a:ln>
          <a:effectLst/>
          <a:sp3d/>
        </p:spPr>
        <p:style>
          <a:lnRef idx="0">
            <a:scrgbClr r="0" g="0" b="0"/>
          </a:lnRef>
          <a:fillRef idx="0">
            <a:scrgbClr r="0" g="0" b="0"/>
          </a:fillRef>
          <a:effectRef idx="0">
            <a:scrgbClr r="0" g="0" b="0"/>
          </a:effectRef>
          <a:fontRef idx="none"/>
        </p:style>
      </p:cxn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68793" y="10493637"/>
            <a:ext cx="15012345" cy="151304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Roboto Condensed Light" charset="0"/>
                <a:ea typeface="Roboto Condensed Light" charset="0"/>
                <a:cs typeface="Roboto Condensed Light" charset="0"/>
              </a:defRPr>
            </a:lvl1pPr>
          </a:lstStyle>
          <a:p>
            <a:pPr algn="ctr"/>
            <a:r>
              <a:rPr lang="en-US" sz="14393" dirty="0"/>
              <a:t>Thank You!</a:t>
            </a:r>
          </a:p>
        </p:txBody>
      </p:sp>
      <p:pic>
        <p:nvPicPr>
          <p:cNvPr id="5" name="Picture Placeholder 4">
            <a:extLst>
              <a:ext uri="{FF2B5EF4-FFF2-40B4-BE49-F238E27FC236}">
                <a16:creationId xmlns:a16="http://schemas.microsoft.com/office/drawing/2014/main" id="{BCDB6BBE-9E70-48FE-965C-589C8784030F}"/>
              </a:ext>
            </a:extLst>
          </p:cNvPr>
          <p:cNvPicPr>
            <a:picLocks noGrp="1" noChangeAspect="1"/>
          </p:cNvPicPr>
          <p:nvPr>
            <p:ph type="pic" sz="quarter" idx="32"/>
          </p:nvPr>
        </p:nvPicPr>
        <p:blipFill>
          <a:blip r:embed="rId2" cstate="print">
            <a:extLst>
              <a:ext uri="{28A0092B-C50C-407E-A947-70E740481C1C}">
                <a14:useLocalDpi xmlns:a14="http://schemas.microsoft.com/office/drawing/2010/main" val="0"/>
              </a:ext>
            </a:extLst>
          </a:blip>
          <a:srcRect l="21620" r="21620"/>
          <a:stretch>
            <a:fillRect/>
          </a:stretch>
        </p:blipFill>
        <p:spPr/>
      </p:pic>
      <p:sp>
        <p:nvSpPr>
          <p:cNvPr id="6" name="TextBox 5">
            <a:extLst>
              <a:ext uri="{FF2B5EF4-FFF2-40B4-BE49-F238E27FC236}">
                <a16:creationId xmlns:a16="http://schemas.microsoft.com/office/drawing/2014/main" id="{4D5E1B53-A991-40EE-AD7F-724EFE29EED7}"/>
              </a:ext>
            </a:extLst>
          </p:cNvPr>
          <p:cNvSpPr txBox="1">
            <a:spLocks noChangeArrowheads="1"/>
          </p:cNvSpPr>
          <p:nvPr/>
        </p:nvSpPr>
        <p:spPr bwMode="auto">
          <a:xfrm>
            <a:off x="5617029" y="294153"/>
            <a:ext cx="12192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0" dirty="0">
                <a:latin typeface="Bebas Neue" panose="020B0606020202050201" pitchFamily="34" charset="0"/>
              </a:rPr>
              <a:t>The end</a:t>
            </a:r>
          </a:p>
        </p:txBody>
      </p:sp>
    </p:spTree>
    <p:extLst>
      <p:ext uri="{BB962C8B-B14F-4D97-AF65-F5344CB8AC3E}">
        <p14:creationId xmlns:p14="http://schemas.microsoft.com/office/powerpoint/2010/main" val="1037127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8" name="Shape 1978"/>
          <p:cNvSpPr/>
          <p:nvPr/>
        </p:nvSpPr>
        <p:spPr>
          <a:xfrm>
            <a:off x="0" y="-24990"/>
            <a:ext cx="9596199" cy="1373742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7" y="0"/>
                </a:lnTo>
                <a:lnTo>
                  <a:pt x="21600" y="45"/>
                </a:lnTo>
                <a:lnTo>
                  <a:pt x="11545" y="21600"/>
                </a:lnTo>
                <a:lnTo>
                  <a:pt x="0" y="21600"/>
                </a:lnTo>
                <a:close/>
              </a:path>
            </a:pathLst>
          </a:custGeom>
          <a:solidFill>
            <a:schemeClr val="accent2"/>
          </a:solidFill>
          <a:ln w="12700">
            <a:miter lim="400000"/>
          </a:ln>
        </p:spPr>
        <p:txBody>
          <a:bodyPr lIns="91390" rIns="91390" anchor="ctr"/>
          <a:lstStyle/>
          <a:p>
            <a:pPr defTabSz="1827886">
              <a:defRPr sz="1800">
                <a:latin typeface="Calibri"/>
                <a:ea typeface="Calibri"/>
                <a:cs typeface="Calibri"/>
                <a:sym typeface="Calibri"/>
              </a:defRPr>
            </a:pPr>
            <a:endParaRPr sz="3598"/>
          </a:p>
        </p:txBody>
      </p:sp>
      <p:sp>
        <p:nvSpPr>
          <p:cNvPr id="2056" name="Shape 2056"/>
          <p:cNvSpPr/>
          <p:nvPr/>
        </p:nvSpPr>
        <p:spPr>
          <a:xfrm>
            <a:off x="2646015" y="3902025"/>
            <a:ext cx="5883388" cy="5883390"/>
          </a:xfrm>
          <a:prstGeom prst="ellipse">
            <a:avLst/>
          </a:prstGeom>
          <a:solidFill>
            <a:schemeClr val="accent1"/>
          </a:solidFill>
          <a:ln w="38100" cap="flat">
            <a:solidFill>
              <a:srgbClr val="A5A5A5"/>
            </a:solidFill>
            <a:prstDash val="solid"/>
            <a:miter lim="400000"/>
          </a:ln>
          <a:effectLst/>
        </p:spPr>
        <p:txBody>
          <a:bodyPr wrap="square" lIns="91390" tIns="91390" rIns="91390" bIns="91390" numCol="1" anchor="ctr">
            <a:noAutofit/>
          </a:bodyPr>
          <a:lstStyle/>
          <a:p>
            <a:pPr defTabSz="1827886">
              <a:defRPr sz="1800">
                <a:latin typeface="Calibri"/>
                <a:ea typeface="Calibri"/>
                <a:cs typeface="Calibri"/>
                <a:sym typeface="Calibri"/>
              </a:defRPr>
            </a:pPr>
            <a:endParaRPr sz="3598"/>
          </a:p>
        </p:txBody>
      </p:sp>
      <p:grpSp>
        <p:nvGrpSpPr>
          <p:cNvPr id="83" name="Group 82">
            <a:extLst>
              <a:ext uri="{FF2B5EF4-FFF2-40B4-BE49-F238E27FC236}">
                <a16:creationId xmlns:a16="http://schemas.microsoft.com/office/drawing/2014/main" id="{C55BA8CD-2573-4FEC-8CDB-AF30C52F046C}"/>
              </a:ext>
            </a:extLst>
          </p:cNvPr>
          <p:cNvGrpSpPr/>
          <p:nvPr/>
        </p:nvGrpSpPr>
        <p:grpSpPr>
          <a:xfrm>
            <a:off x="8889449" y="2545461"/>
            <a:ext cx="1912956" cy="1912956"/>
            <a:chOff x="12806025" y="3390323"/>
            <a:chExt cx="2840810" cy="2840810"/>
          </a:xfrm>
        </p:grpSpPr>
        <p:graphicFrame>
          <p:nvGraphicFramePr>
            <p:cNvPr id="84" name="Chart 1805">
              <a:extLst>
                <a:ext uri="{FF2B5EF4-FFF2-40B4-BE49-F238E27FC236}">
                  <a16:creationId xmlns:a16="http://schemas.microsoft.com/office/drawing/2014/main" id="{3BC7EB2E-2B06-4DFC-803F-BF03CBCC93A1}"/>
                </a:ext>
              </a:extLst>
            </p:cNvPr>
            <p:cNvGraphicFramePr/>
            <p:nvPr>
              <p:extLst>
                <p:ext uri="{D42A27DB-BD31-4B8C-83A1-F6EECF244321}">
                  <p14:modId xmlns:p14="http://schemas.microsoft.com/office/powerpoint/2010/main" val="3137866126"/>
                </p:ext>
              </p:extLst>
            </p:nvPr>
          </p:nvGraphicFramePr>
          <p:xfrm>
            <a:off x="12806025" y="3390323"/>
            <a:ext cx="2840810" cy="2840810"/>
          </p:xfrm>
          <a:graphic>
            <a:graphicData uri="http://schemas.openxmlformats.org/drawingml/2006/chart">
              <c:chart xmlns:c="http://schemas.openxmlformats.org/drawingml/2006/chart" xmlns:r="http://schemas.openxmlformats.org/officeDocument/2006/relationships" r:id="rId3"/>
            </a:graphicData>
          </a:graphic>
        </p:graphicFrame>
        <p:sp>
          <p:nvSpPr>
            <p:cNvPr id="85" name="Shape 1810">
              <a:extLst>
                <a:ext uri="{FF2B5EF4-FFF2-40B4-BE49-F238E27FC236}">
                  <a16:creationId xmlns:a16="http://schemas.microsoft.com/office/drawing/2014/main" id="{16D2AAE9-D8CB-4EA5-BCFB-769F2B136A51}"/>
                </a:ext>
              </a:extLst>
            </p:cNvPr>
            <p:cNvSpPr/>
            <p:nvPr/>
          </p:nvSpPr>
          <p:spPr>
            <a:xfrm>
              <a:off x="13135824" y="3708614"/>
              <a:ext cx="2204228" cy="2204228"/>
            </a:xfrm>
            <a:prstGeom prst="ellipse">
              <a:avLst/>
            </a:prstGeom>
            <a:solidFill>
              <a:srgbClr val="1B2734"/>
            </a:solidFill>
            <a:ln w="12700">
              <a:miter lim="400000"/>
            </a:ln>
          </p:spPr>
          <p:txBody>
            <a:bodyPr lIns="45719" rIns="45719" anchor="ctr"/>
            <a:lstStyle/>
            <a:p>
              <a:pPr>
                <a:defRPr>
                  <a:solidFill>
                    <a:srgbClr val="737572"/>
                  </a:solidFill>
                </a:defRPr>
              </a:pPr>
              <a:endParaRPr/>
            </a:p>
          </p:txBody>
        </p:sp>
        <p:sp>
          <p:nvSpPr>
            <p:cNvPr id="86" name="Shape 1811">
              <a:extLst>
                <a:ext uri="{FF2B5EF4-FFF2-40B4-BE49-F238E27FC236}">
                  <a16:creationId xmlns:a16="http://schemas.microsoft.com/office/drawing/2014/main" id="{E4435222-0872-4EBC-8258-21E6D96107CE}"/>
                </a:ext>
              </a:extLst>
            </p:cNvPr>
            <p:cNvSpPr txBox="1"/>
            <p:nvPr/>
          </p:nvSpPr>
          <p:spPr>
            <a:xfrm>
              <a:off x="13575417" y="4341009"/>
              <a:ext cx="1325041"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defRPr sz="4800"/>
              </a:lvl1pPr>
            </a:lstStyle>
            <a:p>
              <a:pPr>
                <a:defRPr sz="3600"/>
              </a:pPr>
              <a:r>
                <a:rPr lang="en-US" dirty="0"/>
                <a:t>15</a:t>
              </a:r>
              <a:r>
                <a:rPr dirty="0"/>
                <a:t>%</a:t>
              </a:r>
            </a:p>
          </p:txBody>
        </p:sp>
      </p:grpSp>
      <p:sp>
        <p:nvSpPr>
          <p:cNvPr id="87" name="Shape 1814">
            <a:extLst>
              <a:ext uri="{FF2B5EF4-FFF2-40B4-BE49-F238E27FC236}">
                <a16:creationId xmlns:a16="http://schemas.microsoft.com/office/drawing/2014/main" id="{4EEF37A0-65DD-4D0F-8B67-4E923AFF08EA}"/>
              </a:ext>
            </a:extLst>
          </p:cNvPr>
          <p:cNvSpPr txBox="1"/>
          <p:nvPr/>
        </p:nvSpPr>
        <p:spPr>
          <a:xfrm>
            <a:off x="11280010" y="2798003"/>
            <a:ext cx="12548178" cy="21067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922" tIns="121922" rIns="121922" bIns="121922" anchor="ctr">
            <a:spAutoFit/>
          </a:bodyPr>
          <a:lstStyle/>
          <a:p>
            <a:pPr defTabSz="457200">
              <a:lnSpc>
                <a:spcPct val="130000"/>
              </a:lnSpc>
              <a:defRPr sz="2900">
                <a:solidFill>
                  <a:schemeClr val="accent6"/>
                </a:solidFill>
              </a:defRPr>
            </a:pPr>
            <a:r>
              <a:rPr lang="en-US" sz="3200" dirty="0">
                <a:solidFill>
                  <a:schemeClr val="tx1"/>
                </a:solidFill>
              </a:rPr>
              <a:t>Over a billion people, about 15% of the world's population, have some form of disability</a:t>
            </a:r>
            <a:r>
              <a:rPr lang="en-US" sz="3200" dirty="0" smtClean="0">
                <a:solidFill>
                  <a:schemeClr val="tx1"/>
                </a:solidFill>
              </a:rPr>
              <a:t>. </a:t>
            </a:r>
            <a:r>
              <a:rPr lang="en-US" sz="2900" b="1" dirty="0" smtClean="0"/>
              <a:t>4.6% of Kenyans experience some form of disability</a:t>
            </a:r>
            <a:endParaRPr sz="3200" b="1" dirty="0">
              <a:solidFill>
                <a:schemeClr val="tx1"/>
              </a:solidFill>
            </a:endParaRPr>
          </a:p>
        </p:txBody>
      </p:sp>
      <p:sp>
        <p:nvSpPr>
          <p:cNvPr id="88" name="Shape 1814">
            <a:extLst>
              <a:ext uri="{FF2B5EF4-FFF2-40B4-BE49-F238E27FC236}">
                <a16:creationId xmlns:a16="http://schemas.microsoft.com/office/drawing/2014/main" id="{7CF45E0A-8618-4FF6-8261-359F5ABD6A96}"/>
              </a:ext>
            </a:extLst>
          </p:cNvPr>
          <p:cNvSpPr txBox="1"/>
          <p:nvPr/>
        </p:nvSpPr>
        <p:spPr>
          <a:xfrm>
            <a:off x="11175418" y="4946939"/>
            <a:ext cx="12548178" cy="14599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922" tIns="121922" rIns="121922" bIns="121922" anchor="ctr">
            <a:spAutoFit/>
          </a:bodyPr>
          <a:lstStyle/>
          <a:p>
            <a:pPr defTabSz="457200">
              <a:lnSpc>
                <a:spcPct val="130000"/>
              </a:lnSpc>
              <a:defRPr sz="2900">
                <a:solidFill>
                  <a:schemeClr val="accent6"/>
                </a:solidFill>
              </a:defRPr>
            </a:pPr>
            <a:r>
              <a:rPr lang="en-US" sz="3200" dirty="0">
                <a:solidFill>
                  <a:schemeClr val="tx1"/>
                </a:solidFill>
              </a:rPr>
              <a:t>Between 110 million and 190 million adults have significant difficulties in functioning.</a:t>
            </a:r>
            <a:endParaRPr sz="3200" dirty="0">
              <a:solidFill>
                <a:schemeClr val="tx1"/>
              </a:solidFill>
            </a:endParaRPr>
          </a:p>
        </p:txBody>
      </p:sp>
      <p:sp>
        <p:nvSpPr>
          <p:cNvPr id="89" name="Shape 1814">
            <a:extLst>
              <a:ext uri="{FF2B5EF4-FFF2-40B4-BE49-F238E27FC236}">
                <a16:creationId xmlns:a16="http://schemas.microsoft.com/office/drawing/2014/main" id="{F041D45F-B861-4E73-A9CB-A1488E22E28E}"/>
              </a:ext>
            </a:extLst>
          </p:cNvPr>
          <p:cNvSpPr txBox="1"/>
          <p:nvPr/>
        </p:nvSpPr>
        <p:spPr>
          <a:xfrm>
            <a:off x="11244879" y="6473761"/>
            <a:ext cx="10782733" cy="210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922" tIns="121922" rIns="121922" bIns="121922" anchor="ctr">
            <a:spAutoFit/>
          </a:bodyPr>
          <a:lstStyle/>
          <a:p>
            <a:pPr defTabSz="457200">
              <a:lnSpc>
                <a:spcPct val="130000"/>
              </a:lnSpc>
              <a:defRPr sz="2900">
                <a:solidFill>
                  <a:schemeClr val="accent6"/>
                </a:solidFill>
              </a:defRPr>
            </a:pPr>
            <a:r>
              <a:rPr lang="en-US" sz="3200" dirty="0">
                <a:solidFill>
                  <a:schemeClr val="tx1"/>
                </a:solidFill>
              </a:rPr>
              <a:t>Rates of disability are increasing due to population ageing and increases in chronic health conditions, among other causes</a:t>
            </a:r>
            <a:endParaRPr sz="3200" dirty="0">
              <a:solidFill>
                <a:schemeClr val="tx1"/>
              </a:solidFill>
            </a:endParaRPr>
          </a:p>
        </p:txBody>
      </p:sp>
      <p:sp>
        <p:nvSpPr>
          <p:cNvPr id="90" name="Shape 1814">
            <a:extLst>
              <a:ext uri="{FF2B5EF4-FFF2-40B4-BE49-F238E27FC236}">
                <a16:creationId xmlns:a16="http://schemas.microsoft.com/office/drawing/2014/main" id="{0AA93885-9AF0-457B-B216-96C40C97349B}"/>
              </a:ext>
            </a:extLst>
          </p:cNvPr>
          <p:cNvSpPr txBox="1"/>
          <p:nvPr/>
        </p:nvSpPr>
        <p:spPr>
          <a:xfrm>
            <a:off x="11244878" y="7680497"/>
            <a:ext cx="10782733" cy="33804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922" tIns="121922" rIns="121922" bIns="121922" anchor="ctr">
            <a:spAutoFit/>
          </a:bodyPr>
          <a:lstStyle/>
          <a:p>
            <a:pPr defTabSz="457200">
              <a:lnSpc>
                <a:spcPct val="130000"/>
              </a:lnSpc>
              <a:defRPr sz="2900">
                <a:solidFill>
                  <a:schemeClr val="accent6"/>
                </a:solidFill>
              </a:defRPr>
            </a:pPr>
            <a:r>
              <a:rPr lang="en-US" sz="3200" dirty="0">
                <a:solidFill>
                  <a:schemeClr val="tx1"/>
                </a:solidFill>
              </a:rPr>
              <a:t>People with disabilities have less access to health care services and therefore experience unmet health care needs</a:t>
            </a:r>
            <a:r>
              <a:rPr lang="en-US" sz="3200" dirty="0" smtClean="0">
                <a:solidFill>
                  <a:schemeClr val="tx1"/>
                </a:solidFill>
              </a:rPr>
              <a:t>.</a:t>
            </a:r>
          </a:p>
          <a:p>
            <a:pPr defTabSz="457200">
              <a:lnSpc>
                <a:spcPct val="130000"/>
              </a:lnSpc>
              <a:defRPr sz="2900">
                <a:solidFill>
                  <a:schemeClr val="accent6"/>
                </a:solidFill>
              </a:defRPr>
            </a:pPr>
            <a:endParaRPr lang="en-US" sz="3200" dirty="0" smtClean="0">
              <a:solidFill>
                <a:schemeClr val="tx1"/>
              </a:solidFill>
            </a:endParaRPr>
          </a:p>
          <a:p>
            <a:pPr defTabSz="457200">
              <a:lnSpc>
                <a:spcPct val="130000"/>
              </a:lnSpc>
              <a:defRPr sz="2900">
                <a:solidFill>
                  <a:schemeClr val="accent6"/>
                </a:solidFill>
              </a:defRPr>
            </a:pPr>
            <a:endParaRPr sz="3200" dirty="0">
              <a:solidFill>
                <a:schemeClr val="tx1"/>
              </a:solidFill>
            </a:endParaRPr>
          </a:p>
        </p:txBody>
      </p:sp>
      <p:sp>
        <p:nvSpPr>
          <p:cNvPr id="92" name="Shape 99">
            <a:extLst>
              <a:ext uri="{FF2B5EF4-FFF2-40B4-BE49-F238E27FC236}">
                <a16:creationId xmlns:a16="http://schemas.microsoft.com/office/drawing/2014/main" id="{94BF59CB-7781-46F9-ABD0-7C2CE27DA789}"/>
              </a:ext>
            </a:extLst>
          </p:cNvPr>
          <p:cNvSpPr txBox="1"/>
          <p:nvPr/>
        </p:nvSpPr>
        <p:spPr>
          <a:xfrm>
            <a:off x="12185651" y="465302"/>
            <a:ext cx="9222068" cy="11757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nSpc>
                <a:spcPct val="80000"/>
              </a:lnSpc>
              <a:defRPr sz="9600" b="1">
                <a:latin typeface="Bebas Neue Bold"/>
                <a:ea typeface="Bebas Neue Bold"/>
                <a:cs typeface="Bebas Neue Bold"/>
                <a:sym typeface="Bebas Neue Bold"/>
              </a:defRPr>
            </a:lvl1pPr>
          </a:lstStyle>
          <a:p>
            <a:pPr>
              <a:defRPr sz="3600" b="0">
                <a:latin typeface="+mj-lt"/>
                <a:ea typeface="+mj-ea"/>
                <a:cs typeface="+mj-cs"/>
                <a:sym typeface="Helvetica"/>
              </a:defRPr>
            </a:pPr>
            <a:r>
              <a:rPr lang="en-US" sz="8800" dirty="0">
                <a:latin typeface="Bebas Neue Bold" panose="020B0606020202050201" pitchFamily="34" charset="0"/>
              </a:rPr>
              <a:t>Disability &amp; Health</a:t>
            </a:r>
            <a:endParaRPr sz="8800" dirty="0">
              <a:latin typeface="Bebas Neue Bold" panose="020B0606020202050201" pitchFamily="34" charset="0"/>
            </a:endParaRPr>
          </a:p>
        </p:txBody>
      </p:sp>
      <p:sp>
        <p:nvSpPr>
          <p:cNvPr id="93" name="Shape 100">
            <a:extLst>
              <a:ext uri="{FF2B5EF4-FFF2-40B4-BE49-F238E27FC236}">
                <a16:creationId xmlns:a16="http://schemas.microsoft.com/office/drawing/2014/main" id="{578C187F-8BEB-4C24-AF53-8A5D8BF0224E}"/>
              </a:ext>
            </a:extLst>
          </p:cNvPr>
          <p:cNvSpPr txBox="1"/>
          <p:nvPr/>
        </p:nvSpPr>
        <p:spPr>
          <a:xfrm>
            <a:off x="14920612" y="1794601"/>
            <a:ext cx="2528895" cy="5355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nchor="ctr">
            <a:spAutoFit/>
          </a:bodyPr>
          <a:lstStyle>
            <a:lvl1pPr>
              <a:lnSpc>
                <a:spcPct val="80000"/>
              </a:lnSpc>
            </a:lvl1pPr>
          </a:lstStyle>
          <a:p>
            <a:r>
              <a:rPr lang="en-US" dirty="0">
                <a:latin typeface="Lato Black" panose="020F0502020204030203" pitchFamily="34" charset="0"/>
                <a:ea typeface="Lato Black" panose="020F0502020204030203" pitchFamily="34" charset="0"/>
                <a:cs typeface="Lato Black" panose="020F0502020204030203" pitchFamily="34" charset="0"/>
              </a:rPr>
              <a:t>KEY FACTS</a:t>
            </a:r>
          </a:p>
        </p:txBody>
      </p:sp>
      <p:grpSp>
        <p:nvGrpSpPr>
          <p:cNvPr id="94" name="Group 93">
            <a:extLst>
              <a:ext uri="{FF2B5EF4-FFF2-40B4-BE49-F238E27FC236}">
                <a16:creationId xmlns:a16="http://schemas.microsoft.com/office/drawing/2014/main" id="{E2F85928-3A31-439B-80FE-C5DB54F41EA1}"/>
              </a:ext>
            </a:extLst>
          </p:cNvPr>
          <p:cNvGrpSpPr/>
          <p:nvPr/>
        </p:nvGrpSpPr>
        <p:grpSpPr>
          <a:xfrm>
            <a:off x="9456789" y="5025230"/>
            <a:ext cx="1345617" cy="1346143"/>
            <a:chOff x="13147271" y="3514004"/>
            <a:chExt cx="908079" cy="908434"/>
          </a:xfrm>
        </p:grpSpPr>
        <p:sp>
          <p:nvSpPr>
            <p:cNvPr id="95" name="Shape 188">
              <a:extLst>
                <a:ext uri="{FF2B5EF4-FFF2-40B4-BE49-F238E27FC236}">
                  <a16:creationId xmlns:a16="http://schemas.microsoft.com/office/drawing/2014/main" id="{09EBDFF6-2C39-46BF-A1EC-1BAAAF4B2465}"/>
                </a:ext>
              </a:extLst>
            </p:cNvPr>
            <p:cNvSpPr/>
            <p:nvPr/>
          </p:nvSpPr>
          <p:spPr>
            <a:xfrm>
              <a:off x="13147271" y="3514004"/>
              <a:ext cx="908079" cy="908434"/>
            </a:xfrm>
            <a:prstGeom prst="rect">
              <a:avLst/>
            </a:prstGeom>
            <a:solidFill>
              <a:schemeClr val="accent2"/>
            </a:solidFill>
            <a:ln w="12700">
              <a:miter lim="400000"/>
            </a:ln>
          </p:spPr>
          <p:txBody>
            <a:bodyPr lIns="45719" rIns="45719" anchor="ctr"/>
            <a:lstStyle/>
            <a:p>
              <a:pPr algn="ctr"/>
              <a:endParaRPr/>
            </a:p>
          </p:txBody>
        </p:sp>
        <p:sp>
          <p:nvSpPr>
            <p:cNvPr id="96" name="Shape 204">
              <a:extLst>
                <a:ext uri="{FF2B5EF4-FFF2-40B4-BE49-F238E27FC236}">
                  <a16:creationId xmlns:a16="http://schemas.microsoft.com/office/drawing/2014/main" id="{CCF7FA7E-FB8F-4A7D-9C21-408BDF761CCD}"/>
                </a:ext>
              </a:extLst>
            </p:cNvPr>
            <p:cNvSpPr/>
            <p:nvPr/>
          </p:nvSpPr>
          <p:spPr>
            <a:xfrm>
              <a:off x="13314077" y="3737433"/>
              <a:ext cx="530499" cy="409520"/>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rgbClr val="FFFFFF"/>
            </a:solidFill>
            <a:ln w="12700">
              <a:miter lim="400000"/>
            </a:ln>
          </p:spPr>
          <p:txBody>
            <a:bodyPr lIns="45719" rIns="45719"/>
            <a:lstStyle/>
            <a:p>
              <a:endParaRPr/>
            </a:p>
          </p:txBody>
        </p:sp>
      </p:grpSp>
      <p:grpSp>
        <p:nvGrpSpPr>
          <p:cNvPr id="97" name="Group 96">
            <a:extLst>
              <a:ext uri="{FF2B5EF4-FFF2-40B4-BE49-F238E27FC236}">
                <a16:creationId xmlns:a16="http://schemas.microsoft.com/office/drawing/2014/main" id="{BEE5C4BC-6568-4AA7-A390-099864E73D84}"/>
              </a:ext>
            </a:extLst>
          </p:cNvPr>
          <p:cNvGrpSpPr/>
          <p:nvPr/>
        </p:nvGrpSpPr>
        <p:grpSpPr>
          <a:xfrm>
            <a:off x="9456789" y="6877016"/>
            <a:ext cx="1345617" cy="1346143"/>
            <a:chOff x="13147271" y="5212415"/>
            <a:chExt cx="908079" cy="908434"/>
          </a:xfrm>
        </p:grpSpPr>
        <p:sp>
          <p:nvSpPr>
            <p:cNvPr id="98" name="Shape 192">
              <a:extLst>
                <a:ext uri="{FF2B5EF4-FFF2-40B4-BE49-F238E27FC236}">
                  <a16:creationId xmlns:a16="http://schemas.microsoft.com/office/drawing/2014/main" id="{B4C8F5E9-5F81-4FD1-B89C-D835BE75FC58}"/>
                </a:ext>
              </a:extLst>
            </p:cNvPr>
            <p:cNvSpPr/>
            <p:nvPr/>
          </p:nvSpPr>
          <p:spPr>
            <a:xfrm>
              <a:off x="13147271" y="5212415"/>
              <a:ext cx="908079" cy="908434"/>
            </a:xfrm>
            <a:prstGeom prst="rect">
              <a:avLst/>
            </a:prstGeom>
            <a:solidFill>
              <a:schemeClr val="accent1"/>
            </a:solidFill>
            <a:ln w="12700">
              <a:miter lim="400000"/>
            </a:ln>
          </p:spPr>
          <p:txBody>
            <a:bodyPr lIns="45719" rIns="45719" anchor="ctr"/>
            <a:lstStyle/>
            <a:p>
              <a:pPr algn="ctr"/>
              <a:endParaRPr/>
            </a:p>
          </p:txBody>
        </p:sp>
        <p:sp>
          <p:nvSpPr>
            <p:cNvPr id="99" name="Shape 205">
              <a:extLst>
                <a:ext uri="{FF2B5EF4-FFF2-40B4-BE49-F238E27FC236}">
                  <a16:creationId xmlns:a16="http://schemas.microsoft.com/office/drawing/2014/main" id="{280E0C6B-3FD2-490A-AD46-B9167075DBA9}"/>
                </a:ext>
              </a:extLst>
            </p:cNvPr>
            <p:cNvSpPr/>
            <p:nvPr/>
          </p:nvSpPr>
          <p:spPr>
            <a:xfrm>
              <a:off x="13314077" y="5469873"/>
              <a:ext cx="530499" cy="409520"/>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rgbClr val="FFFFFF"/>
            </a:solidFill>
            <a:ln w="12700">
              <a:miter lim="400000"/>
            </a:ln>
          </p:spPr>
          <p:txBody>
            <a:bodyPr lIns="45719" rIns="45719"/>
            <a:lstStyle/>
            <a:p>
              <a:endParaRPr/>
            </a:p>
          </p:txBody>
        </p:sp>
      </p:grpSp>
      <p:grpSp>
        <p:nvGrpSpPr>
          <p:cNvPr id="100" name="Group 99">
            <a:extLst>
              <a:ext uri="{FF2B5EF4-FFF2-40B4-BE49-F238E27FC236}">
                <a16:creationId xmlns:a16="http://schemas.microsoft.com/office/drawing/2014/main" id="{10178F64-8B22-4FC1-8957-20601A6182A6}"/>
              </a:ext>
            </a:extLst>
          </p:cNvPr>
          <p:cNvGrpSpPr/>
          <p:nvPr/>
        </p:nvGrpSpPr>
        <p:grpSpPr>
          <a:xfrm>
            <a:off x="9456788" y="8672276"/>
            <a:ext cx="1345617" cy="1346143"/>
            <a:chOff x="13147271" y="3514004"/>
            <a:chExt cx="908079" cy="908434"/>
          </a:xfrm>
        </p:grpSpPr>
        <p:sp>
          <p:nvSpPr>
            <p:cNvPr id="101" name="Shape 188">
              <a:extLst>
                <a:ext uri="{FF2B5EF4-FFF2-40B4-BE49-F238E27FC236}">
                  <a16:creationId xmlns:a16="http://schemas.microsoft.com/office/drawing/2014/main" id="{4A7BB04E-7929-4197-A114-EE2890BA9AAD}"/>
                </a:ext>
              </a:extLst>
            </p:cNvPr>
            <p:cNvSpPr/>
            <p:nvPr/>
          </p:nvSpPr>
          <p:spPr>
            <a:xfrm>
              <a:off x="13147271" y="3514004"/>
              <a:ext cx="908079" cy="908434"/>
            </a:xfrm>
            <a:prstGeom prst="rect">
              <a:avLst/>
            </a:prstGeom>
            <a:solidFill>
              <a:schemeClr val="accent2"/>
            </a:solidFill>
            <a:ln w="12700">
              <a:miter lim="400000"/>
            </a:ln>
          </p:spPr>
          <p:txBody>
            <a:bodyPr lIns="45719" rIns="45719" anchor="ctr"/>
            <a:lstStyle/>
            <a:p>
              <a:pPr algn="ctr"/>
              <a:endParaRPr/>
            </a:p>
          </p:txBody>
        </p:sp>
        <p:sp>
          <p:nvSpPr>
            <p:cNvPr id="102" name="Shape 204">
              <a:extLst>
                <a:ext uri="{FF2B5EF4-FFF2-40B4-BE49-F238E27FC236}">
                  <a16:creationId xmlns:a16="http://schemas.microsoft.com/office/drawing/2014/main" id="{918D2993-CBED-4ECA-BF7B-E8590F298417}"/>
                </a:ext>
              </a:extLst>
            </p:cNvPr>
            <p:cNvSpPr/>
            <p:nvPr/>
          </p:nvSpPr>
          <p:spPr>
            <a:xfrm>
              <a:off x="13314077" y="3737433"/>
              <a:ext cx="530499" cy="409520"/>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rgbClr val="FFFFFF"/>
            </a:solidFill>
            <a:ln w="12700">
              <a:miter lim="400000"/>
            </a:ln>
          </p:spPr>
          <p:txBody>
            <a:bodyPr lIns="45719" rIns="45719"/>
            <a:lstStyle/>
            <a:p>
              <a:endParaRPr/>
            </a:p>
          </p:txBody>
        </p:sp>
      </p:grpSp>
      <p:sp>
        <p:nvSpPr>
          <p:cNvPr id="103" name="Shape 1814">
            <a:extLst>
              <a:ext uri="{FF2B5EF4-FFF2-40B4-BE49-F238E27FC236}">
                <a16:creationId xmlns:a16="http://schemas.microsoft.com/office/drawing/2014/main" id="{7085848A-0497-4FA2-892B-657B3123DFDB}"/>
              </a:ext>
            </a:extLst>
          </p:cNvPr>
          <p:cNvSpPr txBox="1"/>
          <p:nvPr/>
        </p:nvSpPr>
        <p:spPr>
          <a:xfrm>
            <a:off x="6338406" y="10585232"/>
            <a:ext cx="17773649" cy="24285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922" tIns="121922" rIns="121922" bIns="121922" anchor="ctr">
            <a:spAutoFit/>
          </a:bodyPr>
          <a:lstStyle/>
          <a:p>
            <a:pPr defTabSz="457200">
              <a:lnSpc>
                <a:spcPct val="130000"/>
              </a:lnSpc>
              <a:defRPr sz="2900">
                <a:solidFill>
                  <a:schemeClr val="accent6"/>
                </a:solidFill>
              </a:defRPr>
            </a:pPr>
            <a:r>
              <a:rPr lang="en-US" sz="2800" dirty="0">
                <a:solidFill>
                  <a:schemeClr val="tx1"/>
                </a:solidFill>
              </a:rPr>
              <a:t>The International Classification of Functioning, Disability and Health (ICF) defines disability as an umbrella term for impairments, activity limitations and participation restrictions. Disability is the interaction between individuals with a health condition (e.g. cerebral palsy, Down syndrome and depression) and personal and environmental factors (e.g. negative attitudes, inaccessible transportation and public buildings, and limited social supports).</a:t>
            </a:r>
            <a:endParaRPr sz="2800" dirty="0">
              <a:solidFill>
                <a:schemeClr val="tx1"/>
              </a:solidFill>
            </a:endParaRPr>
          </a:p>
        </p:txBody>
      </p:sp>
      <p:pic>
        <p:nvPicPr>
          <p:cNvPr id="3" name="Graphic 2">
            <a:extLst>
              <a:ext uri="{FF2B5EF4-FFF2-40B4-BE49-F238E27FC236}">
                <a16:creationId xmlns:a16="http://schemas.microsoft.com/office/drawing/2014/main" id="{24618AD5-96D8-4297-96DD-3B5E04DF8B5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3304063" y="4458417"/>
            <a:ext cx="4686300" cy="46863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advClick="0" advTm="0">
        <p:push/>
      </p:transition>
    </mc:Choice>
    <mc:Fallback xmlns="">
      <p:transition>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978"/>
                                        </p:tgtEl>
                                        <p:attrNameLst>
                                          <p:attrName>style.visibility</p:attrName>
                                        </p:attrNameLst>
                                      </p:cBhvr>
                                      <p:to>
                                        <p:strVal val="visible"/>
                                      </p:to>
                                    </p:set>
                                    <p:animEffect transition="in" filter="dissolve">
                                      <p:cBhvr>
                                        <p:cTn id="7" dur="500"/>
                                        <p:tgtEl>
                                          <p:spTgt spid="19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8"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09900" y="609601"/>
            <a:ext cx="18087805" cy="1323439"/>
          </a:xfrm>
          <a:prstGeom prst="rect">
            <a:avLst/>
          </a:prstGeom>
        </p:spPr>
        <p:txBody>
          <a:bodyPr wrap="square">
            <a:spAutoFit/>
          </a:bodyPr>
          <a:lstStyle/>
          <a:p>
            <a:r>
              <a:rPr lang="en-US" sz="8000" dirty="0" smtClean="0">
                <a:solidFill>
                  <a:srgbClr val="FF0000"/>
                </a:solidFill>
              </a:rPr>
              <a:t>Prevalence of Disabilities</a:t>
            </a:r>
            <a:endParaRPr lang="en-US" sz="8000" dirty="0">
              <a:solidFill>
                <a:srgbClr val="FF0000"/>
              </a:solidFill>
            </a:endParaRPr>
          </a:p>
        </p:txBody>
      </p:sp>
      <p:sp>
        <p:nvSpPr>
          <p:cNvPr id="7" name="Rectangle 6"/>
          <p:cNvSpPr/>
          <p:nvPr/>
        </p:nvSpPr>
        <p:spPr>
          <a:xfrm>
            <a:off x="0" y="2628900"/>
            <a:ext cx="22707600" cy="7478970"/>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buFont typeface="Wingdings" pitchFamily="2" charset="2"/>
              <a:buChar char="ü"/>
            </a:pPr>
            <a:r>
              <a:rPr lang="en-US" sz="4800" dirty="0" smtClean="0"/>
              <a:t>Prevalence of disability in Kenya is 4.6%. </a:t>
            </a:r>
          </a:p>
          <a:p>
            <a:pPr>
              <a:buFont typeface="Wingdings" pitchFamily="2" charset="2"/>
              <a:buChar char="ü"/>
            </a:pPr>
            <a:r>
              <a:rPr lang="en-US" sz="4800" dirty="0" smtClean="0"/>
              <a:t>The prevalence is highest in Nyanza (7 %), followed by Coast (5%) and Central (5%) provinces. It is lowest in North Eastern (3%), Rift Valley (3%) and Western (3%). </a:t>
            </a:r>
          </a:p>
          <a:p>
            <a:pPr>
              <a:buFont typeface="Wingdings" pitchFamily="2" charset="2"/>
              <a:buChar char="ü"/>
            </a:pPr>
            <a:r>
              <a:rPr lang="en-US" sz="4800" dirty="0" smtClean="0"/>
              <a:t>The most prevalent forms of disability are visual (30%) and physical (30%), followed by hearing (12%) and mental (11%). w Visual disability is highest in Nairobi (53%), followed by Coast (35%) and Eastern (30%). </a:t>
            </a:r>
          </a:p>
          <a:p>
            <a:pPr>
              <a:buFont typeface="Wingdings" pitchFamily="2" charset="2"/>
              <a:buChar char="ü"/>
            </a:pPr>
            <a:r>
              <a:rPr lang="en-US" sz="4800" dirty="0" smtClean="0"/>
              <a:t>More females (55%) than males (45%) experience visual difficulties. </a:t>
            </a:r>
          </a:p>
          <a:p>
            <a:pPr>
              <a:buFont typeface="Wingdings" pitchFamily="2" charset="2"/>
              <a:buChar char="ü"/>
            </a:pPr>
            <a:r>
              <a:rPr lang="en-US" sz="4800" dirty="0" smtClean="0"/>
              <a:t>Physical impairment is highest in Central (39 %), followed by Western (34%), Nyanza (31%) and Rift Valley (30%).</a:t>
            </a:r>
            <a:endParaRPr lang="en-US" sz="4800" dirty="0"/>
          </a:p>
        </p:txBody>
      </p:sp>
    </p:spTree>
  </p:cSld>
  <p:clrMapOvr>
    <a:masterClrMapping/>
  </p:clrMapOvr>
  <p:transition spd="slow">
    <p:dissolve/>
    <p:sndAc>
      <p:stSnd>
        <p:snd r:embed="rId2" name="bomb.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Shape 357"/>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4</a:t>
            </a:fld>
            <a:endParaRPr/>
          </a:p>
        </p:txBody>
      </p:sp>
      <p:pic>
        <p:nvPicPr>
          <p:cNvPr id="358" name="KgqDYXRLSeyeSbhxYTjK_lookingAtTheArch.jpg" descr="KgqDYXRLSeyeSbhxYTjK_lookingAtTheArch.jpg"/>
          <p:cNvPicPr>
            <a:picLocks noChangeAspect="1"/>
          </p:cNvPicPr>
          <p:nvPr/>
        </p:nvPicPr>
        <p:blipFill>
          <a:blip r:embed="rId3" cstate="print"/>
          <a:srcRect l="26743" r="26742"/>
          <a:stretch>
            <a:fillRect/>
          </a:stretch>
        </p:blipFill>
        <p:spPr>
          <a:xfrm>
            <a:off x="13071624" y="0"/>
            <a:ext cx="11360893" cy="13716000"/>
          </a:xfrm>
          <a:prstGeom prst="rect">
            <a:avLst/>
          </a:prstGeom>
          <a:ln w="12700">
            <a:miter lim="400000"/>
          </a:ln>
        </p:spPr>
      </p:pic>
      <p:sp>
        <p:nvSpPr>
          <p:cNvPr id="359" name="Shape 359"/>
          <p:cNvSpPr/>
          <p:nvPr/>
        </p:nvSpPr>
        <p:spPr>
          <a:xfrm>
            <a:off x="13071622" y="-19051"/>
            <a:ext cx="11364086" cy="13734289"/>
          </a:xfrm>
          <a:prstGeom prst="rect">
            <a:avLst/>
          </a:prstGeom>
          <a:solidFill>
            <a:schemeClr val="accent1"/>
          </a:solidFill>
          <a:ln w="12700">
            <a:miter lim="400000"/>
          </a:ln>
          <a:effectLst>
            <a:outerShdw blurRad="38100" dist="23000" dir="5400000" rotWithShape="0">
              <a:srgbClr val="000000">
                <a:alpha val="35000"/>
              </a:srgbClr>
            </a:outerShdw>
          </a:effectLst>
        </p:spPr>
        <p:txBody>
          <a:bodyPr lIns="45719" rIns="45719" anchor="ctr"/>
          <a:lstStyle/>
          <a:p>
            <a:pPr algn="ctr"/>
            <a:endParaRPr dirty="0"/>
          </a:p>
        </p:txBody>
      </p:sp>
      <p:sp>
        <p:nvSpPr>
          <p:cNvPr id="360" name="Shape 360"/>
          <p:cNvSpPr txBox="1"/>
          <p:nvPr/>
        </p:nvSpPr>
        <p:spPr>
          <a:xfrm>
            <a:off x="7100557" y="337669"/>
            <a:ext cx="11824710" cy="12741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80000"/>
              </a:lnSpc>
              <a:defRPr sz="9600" b="1">
                <a:latin typeface="Bebas Neue Bold"/>
                <a:ea typeface="Bebas Neue Bold"/>
                <a:cs typeface="Bebas Neue Bold"/>
                <a:sym typeface="Bebas Neue Bold"/>
              </a:defRPr>
            </a:lvl1pPr>
          </a:lstStyle>
          <a:p>
            <a:pPr>
              <a:defRPr sz="3600" b="0">
                <a:latin typeface="+mj-lt"/>
                <a:ea typeface="+mj-ea"/>
                <a:cs typeface="+mj-cs"/>
                <a:sym typeface="Helvetica"/>
              </a:defRPr>
            </a:pPr>
            <a:r>
              <a:rPr lang="en-US" sz="9600" b="1" dirty="0">
                <a:latin typeface="Bebas Neue Bold"/>
                <a:ea typeface="Bebas Neue Bold"/>
                <a:cs typeface="Bebas Neue Bold"/>
                <a:sym typeface="Bebas Neue Bold"/>
              </a:rPr>
              <a:t>Unmet needs for healthcare</a:t>
            </a:r>
            <a:endParaRPr sz="9600" b="1" dirty="0">
              <a:latin typeface="Bebas Neue Bold"/>
              <a:ea typeface="Bebas Neue Bold"/>
              <a:cs typeface="Bebas Neue Bold"/>
              <a:sym typeface="Bebas Neue Bold"/>
            </a:endParaRPr>
          </a:p>
        </p:txBody>
      </p:sp>
      <p:sp>
        <p:nvSpPr>
          <p:cNvPr id="375" name="Shape 375"/>
          <p:cNvSpPr txBox="1"/>
          <p:nvPr/>
        </p:nvSpPr>
        <p:spPr>
          <a:xfrm>
            <a:off x="13381960" y="2057623"/>
            <a:ext cx="10695868" cy="11695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lvl1pPr>
              <a:defRPr sz="2400"/>
            </a:lvl1pPr>
          </a:lstStyle>
          <a:p>
            <a:pPr>
              <a:defRPr sz="3600"/>
            </a:pPr>
            <a:r>
              <a:rPr lang="en-US" sz="3200" dirty="0"/>
              <a:t>Health promotion and prevention activities seldom target people with disabilities. </a:t>
            </a:r>
          </a:p>
        </p:txBody>
      </p:sp>
      <p:sp>
        <p:nvSpPr>
          <p:cNvPr id="378" name="Shape 378"/>
          <p:cNvSpPr txBox="1"/>
          <p:nvPr/>
        </p:nvSpPr>
        <p:spPr>
          <a:xfrm>
            <a:off x="14013663" y="8066925"/>
            <a:ext cx="9823209" cy="12926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lvl1pPr>
              <a:defRPr sz="2800" b="1">
                <a:latin typeface="Lato Black"/>
                <a:ea typeface="Lato Black"/>
                <a:cs typeface="Lato Black"/>
                <a:sym typeface="Lato Black"/>
              </a:defRPr>
            </a:lvl1pPr>
          </a:lstStyle>
          <a:p>
            <a:pPr>
              <a:defRPr sz="3600" b="0">
                <a:latin typeface="+mj-lt"/>
                <a:ea typeface="+mj-ea"/>
                <a:cs typeface="+mj-cs"/>
                <a:sym typeface="Helvetica"/>
              </a:defRPr>
            </a:pPr>
            <a:r>
              <a:rPr lang="en-US" sz="3600" dirty="0">
                <a:latin typeface="Lato Black" panose="020F0502020204030203" pitchFamily="34" charset="0"/>
                <a:ea typeface="Lato Black" panose="020F0502020204030203" pitchFamily="34" charset="0"/>
                <a:cs typeface="Lato Black" panose="020F0502020204030203" pitchFamily="34" charset="0"/>
                <a:sym typeface="Helvetica"/>
              </a:rPr>
              <a:t>How are the lives of people with disabilities affected?</a:t>
            </a:r>
            <a:endParaRPr sz="2800" dirty="0">
              <a:latin typeface="Lato Black" panose="020F0502020204030203" pitchFamily="34" charset="0"/>
              <a:ea typeface="Lato Black" panose="020F0502020204030203" pitchFamily="34" charset="0"/>
              <a:cs typeface="Lato Black" panose="020F0502020204030203" pitchFamily="34" charset="0"/>
              <a:sym typeface="Lato Black"/>
            </a:endParaRPr>
          </a:p>
        </p:txBody>
      </p:sp>
      <p:sp>
        <p:nvSpPr>
          <p:cNvPr id="31" name="Shape 104">
            <a:extLst>
              <a:ext uri="{FF2B5EF4-FFF2-40B4-BE49-F238E27FC236}">
                <a16:creationId xmlns:a16="http://schemas.microsoft.com/office/drawing/2014/main" id="{90C1433D-2F9E-48A1-8F17-B2DFC4A32AF1}"/>
              </a:ext>
            </a:extLst>
          </p:cNvPr>
          <p:cNvSpPr txBox="1"/>
          <p:nvPr/>
        </p:nvSpPr>
        <p:spPr>
          <a:xfrm>
            <a:off x="472969" y="2980297"/>
            <a:ext cx="11424707" cy="12064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9709" tIns="109709" rIns="109709" bIns="109709">
            <a:spAutoFit/>
          </a:bodyPr>
          <a:lstStyle>
            <a:lvl1pPr>
              <a:defRPr sz="2800"/>
            </a:lvl1pPr>
          </a:lstStyle>
          <a:p>
            <a:pPr>
              <a:defRPr sz="3600"/>
            </a:pPr>
            <a:r>
              <a:rPr lang="en-US" sz="3200" dirty="0"/>
              <a:t>People with disabilities report seeking more health care than people without disabilities and have greater unmet needs.</a:t>
            </a:r>
          </a:p>
        </p:txBody>
      </p:sp>
      <p:sp>
        <p:nvSpPr>
          <p:cNvPr id="2" name="Rectangle 1">
            <a:extLst>
              <a:ext uri="{FF2B5EF4-FFF2-40B4-BE49-F238E27FC236}">
                <a16:creationId xmlns:a16="http://schemas.microsoft.com/office/drawing/2014/main" id="{2FD81C49-7FC7-455D-AF02-BCAC1956FA26}"/>
              </a:ext>
            </a:extLst>
          </p:cNvPr>
          <p:cNvSpPr/>
          <p:nvPr/>
        </p:nvSpPr>
        <p:spPr>
          <a:xfrm>
            <a:off x="504038" y="5839175"/>
            <a:ext cx="12185650" cy="2062103"/>
          </a:xfrm>
          <a:prstGeom prst="rect">
            <a:avLst/>
          </a:prstGeom>
        </p:spPr>
        <p:txBody>
          <a:bodyPr>
            <a:spAutoFit/>
          </a:bodyPr>
          <a:lstStyle/>
          <a:p>
            <a:r>
              <a:rPr lang="en-US" sz="3200" dirty="0"/>
              <a:t>A recent survey of people with serious mental disorders, showed that between 35% and 50% of people in developed countries, and between 76% and 85% in developing countries, received no treatment in the year prior to the study</a:t>
            </a:r>
          </a:p>
        </p:txBody>
      </p:sp>
      <p:sp>
        <p:nvSpPr>
          <p:cNvPr id="5" name="Rectangle 4">
            <a:extLst>
              <a:ext uri="{FF2B5EF4-FFF2-40B4-BE49-F238E27FC236}">
                <a16:creationId xmlns:a16="http://schemas.microsoft.com/office/drawing/2014/main" id="{E74F4091-677A-4180-9606-F4001AA5FBBE}"/>
              </a:ext>
            </a:extLst>
          </p:cNvPr>
          <p:cNvSpPr/>
          <p:nvPr/>
        </p:nvSpPr>
        <p:spPr>
          <a:xfrm>
            <a:off x="1017898" y="8659448"/>
            <a:ext cx="4437433" cy="954107"/>
          </a:xfrm>
          <a:prstGeom prst="rect">
            <a:avLst/>
          </a:prstGeom>
        </p:spPr>
        <p:txBody>
          <a:bodyPr wrap="none">
            <a:spAutoFit/>
          </a:bodyPr>
          <a:lstStyle/>
          <a:p>
            <a:r>
              <a:rPr lang="en-US" sz="2800" dirty="0">
                <a:latin typeface="Lato Black" panose="020F0502020204030203" pitchFamily="34" charset="0"/>
                <a:ea typeface="Lato Black" panose="020F0502020204030203" pitchFamily="34" charset="0"/>
                <a:cs typeface="Lato Black" panose="020F0502020204030203" pitchFamily="34" charset="0"/>
              </a:rPr>
              <a:t>MENTAL DISORDERS IN </a:t>
            </a:r>
          </a:p>
          <a:p>
            <a:r>
              <a:rPr lang="en-US" sz="2800" dirty="0">
                <a:latin typeface="Lato Black" panose="020F0502020204030203" pitchFamily="34" charset="0"/>
                <a:ea typeface="Lato Black" panose="020F0502020204030203" pitchFamily="34" charset="0"/>
                <a:cs typeface="Lato Black" panose="020F0502020204030203" pitchFamily="34" charset="0"/>
              </a:rPr>
              <a:t>DEVELOPED COUNTRIES</a:t>
            </a:r>
          </a:p>
        </p:txBody>
      </p:sp>
      <p:sp>
        <p:nvSpPr>
          <p:cNvPr id="53" name="Rectangle 52">
            <a:extLst>
              <a:ext uri="{FF2B5EF4-FFF2-40B4-BE49-F238E27FC236}">
                <a16:creationId xmlns:a16="http://schemas.microsoft.com/office/drawing/2014/main" id="{A1CF71F4-DE41-4DBA-9B47-3F2180E8D809}"/>
              </a:ext>
            </a:extLst>
          </p:cNvPr>
          <p:cNvSpPr/>
          <p:nvPr/>
        </p:nvSpPr>
        <p:spPr>
          <a:xfrm>
            <a:off x="8079130" y="8659447"/>
            <a:ext cx="4610558" cy="954107"/>
          </a:xfrm>
          <a:prstGeom prst="rect">
            <a:avLst/>
          </a:prstGeom>
        </p:spPr>
        <p:txBody>
          <a:bodyPr wrap="none">
            <a:spAutoFit/>
          </a:bodyPr>
          <a:lstStyle/>
          <a:p>
            <a:r>
              <a:rPr lang="en-US" sz="2800" dirty="0">
                <a:latin typeface="Lato Black" panose="020F0502020204030203" pitchFamily="34" charset="0"/>
                <a:ea typeface="Lato Black" panose="020F0502020204030203" pitchFamily="34" charset="0"/>
                <a:cs typeface="Lato Black" panose="020F0502020204030203" pitchFamily="34" charset="0"/>
              </a:rPr>
              <a:t>MENTAL DISORDERS IN </a:t>
            </a:r>
          </a:p>
          <a:p>
            <a:r>
              <a:rPr lang="en-US" sz="2800" dirty="0">
                <a:latin typeface="Lato Black" panose="020F0502020204030203" pitchFamily="34" charset="0"/>
                <a:ea typeface="Lato Black" panose="020F0502020204030203" pitchFamily="34" charset="0"/>
                <a:cs typeface="Lato Black" panose="020F0502020204030203" pitchFamily="34" charset="0"/>
              </a:rPr>
              <a:t>DEVELOPING COUNTRIES</a:t>
            </a:r>
          </a:p>
        </p:txBody>
      </p:sp>
      <p:grpSp>
        <p:nvGrpSpPr>
          <p:cNvPr id="15" name="Group 14">
            <a:extLst>
              <a:ext uri="{FF2B5EF4-FFF2-40B4-BE49-F238E27FC236}">
                <a16:creationId xmlns:a16="http://schemas.microsoft.com/office/drawing/2014/main" id="{B5671F25-7FC0-43F9-A0AD-0AEA64DD9291}"/>
              </a:ext>
            </a:extLst>
          </p:cNvPr>
          <p:cNvGrpSpPr/>
          <p:nvPr/>
        </p:nvGrpSpPr>
        <p:grpSpPr>
          <a:xfrm>
            <a:off x="1101401" y="9844661"/>
            <a:ext cx="4726595" cy="2209668"/>
            <a:chOff x="935772" y="10787228"/>
            <a:chExt cx="4726595" cy="2209668"/>
          </a:xfrm>
        </p:grpSpPr>
        <p:grpSp>
          <p:nvGrpSpPr>
            <p:cNvPr id="54" name="Group 53">
              <a:extLst>
                <a:ext uri="{FF2B5EF4-FFF2-40B4-BE49-F238E27FC236}">
                  <a16:creationId xmlns:a16="http://schemas.microsoft.com/office/drawing/2014/main" id="{03001A0A-36AA-4185-91EE-56CADBB0CB08}"/>
                </a:ext>
              </a:extLst>
            </p:cNvPr>
            <p:cNvGrpSpPr/>
            <p:nvPr/>
          </p:nvGrpSpPr>
          <p:grpSpPr>
            <a:xfrm>
              <a:off x="935772" y="10787228"/>
              <a:ext cx="2209668" cy="2209668"/>
              <a:chOff x="12806027" y="9681492"/>
              <a:chExt cx="2840810" cy="2840810"/>
            </a:xfrm>
          </p:grpSpPr>
          <p:graphicFrame>
            <p:nvGraphicFramePr>
              <p:cNvPr id="55" name="Chart 1807">
                <a:extLst>
                  <a:ext uri="{FF2B5EF4-FFF2-40B4-BE49-F238E27FC236}">
                    <a16:creationId xmlns:a16="http://schemas.microsoft.com/office/drawing/2014/main" id="{82FF4BCC-1DAD-46A2-ADAC-F871FE996197}"/>
                  </a:ext>
                </a:extLst>
              </p:cNvPr>
              <p:cNvGraphicFramePr/>
              <p:nvPr>
                <p:extLst>
                  <p:ext uri="{D42A27DB-BD31-4B8C-83A1-F6EECF244321}">
                    <p14:modId xmlns:p14="http://schemas.microsoft.com/office/powerpoint/2010/main" val="2927100232"/>
                  </p:ext>
                </p:extLst>
              </p:nvPr>
            </p:nvGraphicFramePr>
            <p:xfrm>
              <a:off x="12806027" y="9681492"/>
              <a:ext cx="2840810" cy="2840810"/>
            </p:xfrm>
            <a:graphic>
              <a:graphicData uri="http://schemas.openxmlformats.org/drawingml/2006/chart">
                <c:chart xmlns:c="http://schemas.openxmlformats.org/drawingml/2006/chart" xmlns:r="http://schemas.openxmlformats.org/officeDocument/2006/relationships" r:id="rId4"/>
              </a:graphicData>
            </a:graphic>
          </p:graphicFrame>
          <p:sp>
            <p:nvSpPr>
              <p:cNvPr id="56" name="Shape 1813">
                <a:extLst>
                  <a:ext uri="{FF2B5EF4-FFF2-40B4-BE49-F238E27FC236}">
                    <a16:creationId xmlns:a16="http://schemas.microsoft.com/office/drawing/2014/main" id="{9158989E-3D1D-4E46-9334-000B55D820A5}"/>
                  </a:ext>
                </a:extLst>
              </p:cNvPr>
              <p:cNvSpPr txBox="1"/>
              <p:nvPr/>
            </p:nvSpPr>
            <p:spPr>
              <a:xfrm>
                <a:off x="14452215" y="10639725"/>
                <a:ext cx="1173865" cy="7518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defRPr sz="4800"/>
                </a:lvl1pPr>
              </a:lstStyle>
              <a:p>
                <a:pPr>
                  <a:defRPr sz="3600"/>
                </a:pPr>
                <a:r>
                  <a:rPr lang="en-US" sz="3200" dirty="0"/>
                  <a:t>35</a:t>
                </a:r>
                <a:r>
                  <a:rPr sz="3200" dirty="0"/>
                  <a:t>%</a:t>
                </a:r>
              </a:p>
            </p:txBody>
          </p:sp>
        </p:grpSp>
        <p:grpSp>
          <p:nvGrpSpPr>
            <p:cNvPr id="7" name="Group 6">
              <a:extLst>
                <a:ext uri="{FF2B5EF4-FFF2-40B4-BE49-F238E27FC236}">
                  <a16:creationId xmlns:a16="http://schemas.microsoft.com/office/drawing/2014/main" id="{732AAA05-8E59-45E5-A62C-BA528C35BCD4}"/>
                </a:ext>
              </a:extLst>
            </p:cNvPr>
            <p:cNvGrpSpPr/>
            <p:nvPr/>
          </p:nvGrpSpPr>
          <p:grpSpPr>
            <a:xfrm>
              <a:off x="3452699" y="10787228"/>
              <a:ext cx="2209668" cy="2209668"/>
              <a:chOff x="2835139" y="10788375"/>
              <a:chExt cx="2209668" cy="2209668"/>
            </a:xfrm>
          </p:grpSpPr>
          <p:graphicFrame>
            <p:nvGraphicFramePr>
              <p:cNvPr id="57" name="Chart 1807">
                <a:extLst>
                  <a:ext uri="{FF2B5EF4-FFF2-40B4-BE49-F238E27FC236}">
                    <a16:creationId xmlns:a16="http://schemas.microsoft.com/office/drawing/2014/main" id="{9C3C14A4-2A22-4803-93CF-A33FE189BCB7}"/>
                  </a:ext>
                </a:extLst>
              </p:cNvPr>
              <p:cNvGraphicFramePr/>
              <p:nvPr>
                <p:extLst>
                  <p:ext uri="{D42A27DB-BD31-4B8C-83A1-F6EECF244321}">
                    <p14:modId xmlns:p14="http://schemas.microsoft.com/office/powerpoint/2010/main" val="1755525815"/>
                  </p:ext>
                </p:extLst>
              </p:nvPr>
            </p:nvGraphicFramePr>
            <p:xfrm>
              <a:off x="2835139" y="10788375"/>
              <a:ext cx="2209668" cy="2209668"/>
            </p:xfrm>
            <a:graphic>
              <a:graphicData uri="http://schemas.openxmlformats.org/drawingml/2006/chart">
                <c:chart xmlns:c="http://schemas.openxmlformats.org/drawingml/2006/chart" xmlns:r="http://schemas.openxmlformats.org/officeDocument/2006/relationships" r:id="rId5"/>
              </a:graphicData>
            </a:graphic>
          </p:graphicFrame>
          <p:sp>
            <p:nvSpPr>
              <p:cNvPr id="6" name="Rectangle 5">
                <a:extLst>
                  <a:ext uri="{FF2B5EF4-FFF2-40B4-BE49-F238E27FC236}">
                    <a16:creationId xmlns:a16="http://schemas.microsoft.com/office/drawing/2014/main" id="{4BDD9AD5-0FB8-44BF-A754-9DF2B4CCC9AF}"/>
                  </a:ext>
                </a:extLst>
              </p:cNvPr>
              <p:cNvSpPr/>
              <p:nvPr/>
            </p:nvSpPr>
            <p:spPr>
              <a:xfrm>
                <a:off x="3983258" y="11570975"/>
                <a:ext cx="1005403" cy="584775"/>
              </a:xfrm>
              <a:prstGeom prst="rect">
                <a:avLst/>
              </a:prstGeom>
            </p:spPr>
            <p:txBody>
              <a:bodyPr wrap="none">
                <a:spAutoFit/>
              </a:bodyPr>
              <a:lstStyle/>
              <a:p>
                <a:r>
                  <a:rPr lang="en-US" sz="3200" dirty="0"/>
                  <a:t>50%</a:t>
                </a:r>
              </a:p>
            </p:txBody>
          </p:sp>
        </p:grpSp>
      </p:grpSp>
      <p:grpSp>
        <p:nvGrpSpPr>
          <p:cNvPr id="9" name="Group 8">
            <a:extLst>
              <a:ext uri="{FF2B5EF4-FFF2-40B4-BE49-F238E27FC236}">
                <a16:creationId xmlns:a16="http://schemas.microsoft.com/office/drawing/2014/main" id="{44ACFBBE-D520-4512-B8F0-B80D2E8E0CD0}"/>
              </a:ext>
            </a:extLst>
          </p:cNvPr>
          <p:cNvGrpSpPr/>
          <p:nvPr/>
        </p:nvGrpSpPr>
        <p:grpSpPr>
          <a:xfrm>
            <a:off x="7677161" y="9888667"/>
            <a:ext cx="4895964" cy="2280651"/>
            <a:chOff x="7884636" y="10787228"/>
            <a:chExt cx="4895964" cy="2280651"/>
          </a:xfrm>
        </p:grpSpPr>
        <p:grpSp>
          <p:nvGrpSpPr>
            <p:cNvPr id="3" name="Group 2">
              <a:extLst>
                <a:ext uri="{FF2B5EF4-FFF2-40B4-BE49-F238E27FC236}">
                  <a16:creationId xmlns:a16="http://schemas.microsoft.com/office/drawing/2014/main" id="{6ECE2F1F-C8C9-432E-A2B8-DDC737BB2640}"/>
                </a:ext>
              </a:extLst>
            </p:cNvPr>
            <p:cNvGrpSpPr/>
            <p:nvPr/>
          </p:nvGrpSpPr>
          <p:grpSpPr>
            <a:xfrm>
              <a:off x="7884636" y="10787228"/>
              <a:ext cx="2379037" cy="2280651"/>
              <a:chOff x="7884636" y="10858211"/>
              <a:chExt cx="2209668" cy="2209668"/>
            </a:xfrm>
          </p:grpSpPr>
          <p:graphicFrame>
            <p:nvGraphicFramePr>
              <p:cNvPr id="66" name="Chart 1807">
                <a:extLst>
                  <a:ext uri="{FF2B5EF4-FFF2-40B4-BE49-F238E27FC236}">
                    <a16:creationId xmlns:a16="http://schemas.microsoft.com/office/drawing/2014/main" id="{06418220-6E82-4BE6-9927-851DC96ED3D4}"/>
                  </a:ext>
                </a:extLst>
              </p:cNvPr>
              <p:cNvGraphicFramePr/>
              <p:nvPr>
                <p:extLst>
                  <p:ext uri="{D42A27DB-BD31-4B8C-83A1-F6EECF244321}">
                    <p14:modId xmlns:p14="http://schemas.microsoft.com/office/powerpoint/2010/main" val="4022062750"/>
                  </p:ext>
                </p:extLst>
              </p:nvPr>
            </p:nvGraphicFramePr>
            <p:xfrm>
              <a:off x="7884636" y="10858211"/>
              <a:ext cx="2209668" cy="2209668"/>
            </p:xfrm>
            <a:graphic>
              <a:graphicData uri="http://schemas.openxmlformats.org/drawingml/2006/chart">
                <c:chart xmlns:c="http://schemas.openxmlformats.org/drawingml/2006/chart" xmlns:r="http://schemas.openxmlformats.org/officeDocument/2006/relationships" r:id="rId6"/>
              </a:graphicData>
            </a:graphic>
          </p:graphicFrame>
          <p:sp>
            <p:nvSpPr>
              <p:cNvPr id="67" name="Shape 1813">
                <a:extLst>
                  <a:ext uri="{FF2B5EF4-FFF2-40B4-BE49-F238E27FC236}">
                    <a16:creationId xmlns:a16="http://schemas.microsoft.com/office/drawing/2014/main" id="{E0E9C104-9238-409B-942D-C0321CF22158}"/>
                  </a:ext>
                </a:extLst>
              </p:cNvPr>
              <p:cNvSpPr txBox="1"/>
              <p:nvPr/>
            </p:nvSpPr>
            <p:spPr>
              <a:xfrm>
                <a:off x="8644974" y="12064914"/>
                <a:ext cx="913069"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defRPr sz="4800"/>
                </a:lvl1pPr>
              </a:lstStyle>
              <a:p>
                <a:pPr>
                  <a:defRPr sz="3600"/>
                </a:pPr>
                <a:r>
                  <a:rPr lang="en-US" sz="3200" dirty="0"/>
                  <a:t>76</a:t>
                </a:r>
                <a:r>
                  <a:rPr sz="3200" dirty="0"/>
                  <a:t>%</a:t>
                </a:r>
              </a:p>
            </p:txBody>
          </p:sp>
        </p:grpSp>
        <p:grpSp>
          <p:nvGrpSpPr>
            <p:cNvPr id="4" name="Group 3">
              <a:extLst>
                <a:ext uri="{FF2B5EF4-FFF2-40B4-BE49-F238E27FC236}">
                  <a16:creationId xmlns:a16="http://schemas.microsoft.com/office/drawing/2014/main" id="{8E8401AC-2A3B-4866-A2A9-8FE445C72C0B}"/>
                </a:ext>
              </a:extLst>
            </p:cNvPr>
            <p:cNvGrpSpPr/>
            <p:nvPr/>
          </p:nvGrpSpPr>
          <p:grpSpPr>
            <a:xfrm>
              <a:off x="10401563" y="10787228"/>
              <a:ext cx="2379037" cy="2280651"/>
              <a:chOff x="10401563" y="10858211"/>
              <a:chExt cx="2209668" cy="2209668"/>
            </a:xfrm>
          </p:grpSpPr>
          <p:graphicFrame>
            <p:nvGraphicFramePr>
              <p:cNvPr id="64" name="Chart 1807">
                <a:extLst>
                  <a:ext uri="{FF2B5EF4-FFF2-40B4-BE49-F238E27FC236}">
                    <a16:creationId xmlns:a16="http://schemas.microsoft.com/office/drawing/2014/main" id="{A819D0D0-A45F-4CA0-98E9-3DCE966E7037}"/>
                  </a:ext>
                </a:extLst>
              </p:cNvPr>
              <p:cNvGraphicFramePr/>
              <p:nvPr>
                <p:extLst>
                  <p:ext uri="{D42A27DB-BD31-4B8C-83A1-F6EECF244321}">
                    <p14:modId xmlns:p14="http://schemas.microsoft.com/office/powerpoint/2010/main" val="2649432959"/>
                  </p:ext>
                </p:extLst>
              </p:nvPr>
            </p:nvGraphicFramePr>
            <p:xfrm>
              <a:off x="10401563" y="10858211"/>
              <a:ext cx="2209668" cy="2209668"/>
            </p:xfrm>
            <a:graphic>
              <a:graphicData uri="http://schemas.openxmlformats.org/drawingml/2006/chart">
                <c:chart xmlns:c="http://schemas.openxmlformats.org/drawingml/2006/chart" xmlns:r="http://schemas.openxmlformats.org/officeDocument/2006/relationships" r:id="rId7"/>
              </a:graphicData>
            </a:graphic>
          </p:graphicFrame>
          <p:sp>
            <p:nvSpPr>
              <p:cNvPr id="65" name="Rectangle 64">
                <a:extLst>
                  <a:ext uri="{FF2B5EF4-FFF2-40B4-BE49-F238E27FC236}">
                    <a16:creationId xmlns:a16="http://schemas.microsoft.com/office/drawing/2014/main" id="{E0D422C0-82EE-4BF2-BBEF-56662E3A0B55}"/>
                  </a:ext>
                </a:extLst>
              </p:cNvPr>
              <p:cNvSpPr/>
              <p:nvPr/>
            </p:nvSpPr>
            <p:spPr>
              <a:xfrm>
                <a:off x="11104722" y="12064914"/>
                <a:ext cx="1005403" cy="584775"/>
              </a:xfrm>
              <a:prstGeom prst="rect">
                <a:avLst/>
              </a:prstGeom>
            </p:spPr>
            <p:txBody>
              <a:bodyPr wrap="none">
                <a:spAutoFit/>
              </a:bodyPr>
              <a:lstStyle/>
              <a:p>
                <a:r>
                  <a:rPr lang="en-US" sz="3200" dirty="0"/>
                  <a:t>85%</a:t>
                </a:r>
              </a:p>
            </p:txBody>
          </p:sp>
        </p:grpSp>
      </p:grpSp>
      <p:grpSp>
        <p:nvGrpSpPr>
          <p:cNvPr id="11" name="Group 10">
            <a:extLst>
              <a:ext uri="{FF2B5EF4-FFF2-40B4-BE49-F238E27FC236}">
                <a16:creationId xmlns:a16="http://schemas.microsoft.com/office/drawing/2014/main" id="{2410A417-612F-4E51-804D-9D6776BA0757}"/>
              </a:ext>
            </a:extLst>
          </p:cNvPr>
          <p:cNvGrpSpPr/>
          <p:nvPr/>
        </p:nvGrpSpPr>
        <p:grpSpPr>
          <a:xfrm>
            <a:off x="13487833" y="9604085"/>
            <a:ext cx="10883467" cy="3842339"/>
            <a:chOff x="13487833" y="8843943"/>
            <a:chExt cx="10883467" cy="3842339"/>
          </a:xfrm>
        </p:grpSpPr>
        <p:grpSp>
          <p:nvGrpSpPr>
            <p:cNvPr id="12" name="Group 11">
              <a:extLst>
                <a:ext uri="{FF2B5EF4-FFF2-40B4-BE49-F238E27FC236}">
                  <a16:creationId xmlns:a16="http://schemas.microsoft.com/office/drawing/2014/main" id="{F7448B98-C625-4DE3-8F1C-54BDBA9B8440}"/>
                </a:ext>
              </a:extLst>
            </p:cNvPr>
            <p:cNvGrpSpPr/>
            <p:nvPr/>
          </p:nvGrpSpPr>
          <p:grpSpPr>
            <a:xfrm>
              <a:off x="13487833" y="8843943"/>
              <a:ext cx="10883467" cy="1046402"/>
              <a:chOff x="13396277" y="9631118"/>
              <a:chExt cx="10883467" cy="1046402"/>
            </a:xfrm>
          </p:grpSpPr>
          <p:sp>
            <p:nvSpPr>
              <p:cNvPr id="379" name="Shape 379"/>
              <p:cNvSpPr txBox="1"/>
              <p:nvPr/>
            </p:nvSpPr>
            <p:spPr>
              <a:xfrm>
                <a:off x="14571720" y="9631118"/>
                <a:ext cx="9708024" cy="10464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lvl1pPr>
                  <a:defRPr sz="2400"/>
                </a:lvl1pPr>
              </a:lstStyle>
              <a:p>
                <a:pPr>
                  <a:defRPr sz="3600"/>
                </a:pPr>
                <a:r>
                  <a:rPr lang="en-US" sz="2800" dirty="0"/>
                  <a:t>People with disabilities are particularly vulnerable to deficiencies in health care services. </a:t>
                </a:r>
              </a:p>
            </p:txBody>
          </p:sp>
          <p:grpSp>
            <p:nvGrpSpPr>
              <p:cNvPr id="40" name="Group 39">
                <a:extLst>
                  <a:ext uri="{FF2B5EF4-FFF2-40B4-BE49-F238E27FC236}">
                    <a16:creationId xmlns:a16="http://schemas.microsoft.com/office/drawing/2014/main" id="{CC939136-F199-4276-AD29-6C64E2752225}"/>
                  </a:ext>
                </a:extLst>
              </p:cNvPr>
              <p:cNvGrpSpPr/>
              <p:nvPr/>
            </p:nvGrpSpPr>
            <p:grpSpPr>
              <a:xfrm>
                <a:off x="13396277" y="9704807"/>
                <a:ext cx="945247" cy="945497"/>
                <a:chOff x="17280991" y="10015652"/>
                <a:chExt cx="945247" cy="945497"/>
              </a:xfrm>
            </p:grpSpPr>
            <p:sp>
              <p:nvSpPr>
                <p:cNvPr id="41" name="Shape 463">
                  <a:extLst>
                    <a:ext uri="{FF2B5EF4-FFF2-40B4-BE49-F238E27FC236}">
                      <a16:creationId xmlns:a16="http://schemas.microsoft.com/office/drawing/2014/main" id="{D07159C5-0795-42D6-A2B2-B99798ED7597}"/>
                    </a:ext>
                  </a:extLst>
                </p:cNvPr>
                <p:cNvSpPr/>
                <p:nvPr/>
              </p:nvSpPr>
              <p:spPr>
                <a:xfrm>
                  <a:off x="17280991" y="10015652"/>
                  <a:ext cx="945247" cy="945497"/>
                </a:xfrm>
                <a:prstGeom prst="ellipse">
                  <a:avLst/>
                </a:prstGeom>
                <a:solidFill>
                  <a:schemeClr val="accent2"/>
                </a:solidFill>
                <a:ln w="12700">
                  <a:miter lim="400000"/>
                </a:ln>
              </p:spPr>
              <p:txBody>
                <a:bodyPr lIns="45719" rIns="45719" anchor="ctr"/>
                <a:lstStyle/>
                <a:p>
                  <a:endParaRPr/>
                </a:p>
              </p:txBody>
            </p:sp>
            <p:sp>
              <p:nvSpPr>
                <p:cNvPr id="42" name="Shape 467">
                  <a:extLst>
                    <a:ext uri="{FF2B5EF4-FFF2-40B4-BE49-F238E27FC236}">
                      <a16:creationId xmlns:a16="http://schemas.microsoft.com/office/drawing/2014/main" id="{DB0AC8FC-65FC-4C7D-8AEE-3D5C461565B8}"/>
                    </a:ext>
                  </a:extLst>
                </p:cNvPr>
                <p:cNvSpPr/>
                <p:nvPr/>
              </p:nvSpPr>
              <p:spPr>
                <a:xfrm>
                  <a:off x="17516439" y="10207748"/>
                  <a:ext cx="471466" cy="471650"/>
                </a:xfrm>
                <a:custGeom>
                  <a:avLst/>
                  <a:gdLst/>
                  <a:ahLst/>
                  <a:cxnLst>
                    <a:cxn ang="0">
                      <a:pos x="wd2" y="hd2"/>
                    </a:cxn>
                    <a:cxn ang="5400000">
                      <a:pos x="wd2" y="hd2"/>
                    </a:cxn>
                    <a:cxn ang="10800000">
                      <a:pos x="wd2" y="hd2"/>
                    </a:cxn>
                    <a:cxn ang="16200000">
                      <a:pos x="wd2" y="hd2"/>
                    </a:cxn>
                  </a:cxnLst>
                  <a:rect l="0" t="0" r="r" b="b"/>
                  <a:pathLst>
                    <a:path w="21600" h="21600" extrusionOk="0">
                      <a:moveTo>
                        <a:pt x="17876" y="9683"/>
                      </a:moveTo>
                      <a:cubicBezTo>
                        <a:pt x="5959" y="21600"/>
                        <a:pt x="5959" y="21600"/>
                        <a:pt x="5959" y="21600"/>
                      </a:cubicBezTo>
                      <a:cubicBezTo>
                        <a:pt x="0" y="21600"/>
                        <a:pt x="0" y="21600"/>
                        <a:pt x="0" y="21600"/>
                      </a:cubicBezTo>
                      <a:cubicBezTo>
                        <a:pt x="0" y="15641"/>
                        <a:pt x="0" y="15641"/>
                        <a:pt x="0" y="15641"/>
                      </a:cubicBezTo>
                      <a:cubicBezTo>
                        <a:pt x="11917" y="3724"/>
                        <a:pt x="11917" y="3724"/>
                        <a:pt x="11917" y="3724"/>
                      </a:cubicBezTo>
                      <a:lnTo>
                        <a:pt x="17876" y="9683"/>
                      </a:lnTo>
                      <a:close/>
                      <a:moveTo>
                        <a:pt x="6703" y="18621"/>
                      </a:moveTo>
                      <a:cubicBezTo>
                        <a:pt x="3352" y="15269"/>
                        <a:pt x="3352" y="15269"/>
                        <a:pt x="3352" y="15269"/>
                      </a:cubicBezTo>
                      <a:cubicBezTo>
                        <a:pt x="1862" y="16386"/>
                        <a:pt x="1862" y="16386"/>
                        <a:pt x="1862" y="16386"/>
                      </a:cubicBezTo>
                      <a:cubicBezTo>
                        <a:pt x="1862" y="17876"/>
                        <a:pt x="1862" y="17876"/>
                        <a:pt x="1862" y="17876"/>
                      </a:cubicBezTo>
                      <a:cubicBezTo>
                        <a:pt x="3724" y="17876"/>
                        <a:pt x="3724" y="17876"/>
                        <a:pt x="3724" y="17876"/>
                      </a:cubicBezTo>
                      <a:cubicBezTo>
                        <a:pt x="3724" y="19738"/>
                        <a:pt x="3724" y="19738"/>
                        <a:pt x="3724" y="19738"/>
                      </a:cubicBezTo>
                      <a:cubicBezTo>
                        <a:pt x="5214" y="19738"/>
                        <a:pt x="5214" y="19738"/>
                        <a:pt x="5214" y="19738"/>
                      </a:cubicBezTo>
                      <a:lnTo>
                        <a:pt x="6703" y="18621"/>
                      </a:lnTo>
                      <a:close/>
                      <a:moveTo>
                        <a:pt x="12290" y="6331"/>
                      </a:moveTo>
                      <a:cubicBezTo>
                        <a:pt x="12290" y="6331"/>
                        <a:pt x="12290" y="6331"/>
                        <a:pt x="12290" y="6331"/>
                      </a:cubicBezTo>
                      <a:cubicBezTo>
                        <a:pt x="4469" y="14152"/>
                        <a:pt x="4469" y="14152"/>
                        <a:pt x="4469" y="14152"/>
                      </a:cubicBezTo>
                      <a:cubicBezTo>
                        <a:pt x="4469" y="14152"/>
                        <a:pt x="4469" y="14152"/>
                        <a:pt x="4469" y="14152"/>
                      </a:cubicBezTo>
                      <a:cubicBezTo>
                        <a:pt x="4469" y="14524"/>
                        <a:pt x="4469" y="14524"/>
                        <a:pt x="4841" y="14524"/>
                      </a:cubicBezTo>
                      <a:cubicBezTo>
                        <a:pt x="4841" y="14524"/>
                        <a:pt x="4841" y="14524"/>
                        <a:pt x="4841" y="14524"/>
                      </a:cubicBezTo>
                      <a:cubicBezTo>
                        <a:pt x="12662" y="6703"/>
                        <a:pt x="12662" y="6703"/>
                        <a:pt x="12662" y="6703"/>
                      </a:cubicBezTo>
                      <a:cubicBezTo>
                        <a:pt x="12662" y="6703"/>
                        <a:pt x="12662" y="6703"/>
                        <a:pt x="12662" y="6703"/>
                      </a:cubicBezTo>
                      <a:cubicBezTo>
                        <a:pt x="12662" y="6331"/>
                        <a:pt x="12662" y="6331"/>
                        <a:pt x="12290" y="6331"/>
                      </a:cubicBezTo>
                      <a:close/>
                      <a:moveTo>
                        <a:pt x="21228" y="6703"/>
                      </a:moveTo>
                      <a:cubicBezTo>
                        <a:pt x="18621" y="8938"/>
                        <a:pt x="18621" y="8938"/>
                        <a:pt x="18621" y="8938"/>
                      </a:cubicBezTo>
                      <a:cubicBezTo>
                        <a:pt x="12662" y="2979"/>
                        <a:pt x="12662" y="2979"/>
                        <a:pt x="12662" y="2979"/>
                      </a:cubicBezTo>
                      <a:cubicBezTo>
                        <a:pt x="15269" y="745"/>
                        <a:pt x="15269" y="745"/>
                        <a:pt x="15269" y="745"/>
                      </a:cubicBezTo>
                      <a:cubicBezTo>
                        <a:pt x="15641" y="372"/>
                        <a:pt x="16014" y="0"/>
                        <a:pt x="16386" y="0"/>
                      </a:cubicBezTo>
                      <a:cubicBezTo>
                        <a:pt x="16759" y="0"/>
                        <a:pt x="17503" y="372"/>
                        <a:pt x="17876" y="745"/>
                      </a:cubicBezTo>
                      <a:cubicBezTo>
                        <a:pt x="21228" y="4097"/>
                        <a:pt x="21228" y="4097"/>
                        <a:pt x="21228" y="4097"/>
                      </a:cubicBezTo>
                      <a:cubicBezTo>
                        <a:pt x="21228" y="4469"/>
                        <a:pt x="21600" y="4841"/>
                        <a:pt x="21600" y="5214"/>
                      </a:cubicBezTo>
                      <a:cubicBezTo>
                        <a:pt x="21600" y="5586"/>
                        <a:pt x="21228" y="6331"/>
                        <a:pt x="21228" y="6703"/>
                      </a:cubicBezTo>
                      <a:close/>
                    </a:path>
                  </a:pathLst>
                </a:custGeom>
                <a:solidFill>
                  <a:srgbClr val="FFFFFF"/>
                </a:solidFill>
                <a:ln w="12700">
                  <a:miter lim="400000"/>
                </a:ln>
              </p:spPr>
              <p:txBody>
                <a:bodyPr lIns="45719" rIns="45719"/>
                <a:lstStyle/>
                <a:p>
                  <a:endParaRPr/>
                </a:p>
              </p:txBody>
            </p:sp>
          </p:grpSp>
        </p:grpSp>
        <p:grpSp>
          <p:nvGrpSpPr>
            <p:cNvPr id="13" name="Group 12">
              <a:extLst>
                <a:ext uri="{FF2B5EF4-FFF2-40B4-BE49-F238E27FC236}">
                  <a16:creationId xmlns:a16="http://schemas.microsoft.com/office/drawing/2014/main" id="{64844855-811D-4DAF-8158-902DCEBE91A6}"/>
                </a:ext>
              </a:extLst>
            </p:cNvPr>
            <p:cNvGrpSpPr/>
            <p:nvPr/>
          </p:nvGrpSpPr>
          <p:grpSpPr>
            <a:xfrm>
              <a:off x="13487833" y="10347218"/>
              <a:ext cx="10847737" cy="2339064"/>
              <a:chOff x="13432007" y="10907786"/>
              <a:chExt cx="10847737" cy="2339064"/>
            </a:xfrm>
          </p:grpSpPr>
          <p:sp>
            <p:nvSpPr>
              <p:cNvPr id="39" name="Shape 379">
                <a:extLst>
                  <a:ext uri="{FF2B5EF4-FFF2-40B4-BE49-F238E27FC236}">
                    <a16:creationId xmlns:a16="http://schemas.microsoft.com/office/drawing/2014/main" id="{AF4A44A2-D5CA-4977-B2E6-AA7BDA6F07FD}"/>
                  </a:ext>
                </a:extLst>
              </p:cNvPr>
              <p:cNvSpPr txBox="1"/>
              <p:nvPr/>
            </p:nvSpPr>
            <p:spPr>
              <a:xfrm>
                <a:off x="14571720" y="10907786"/>
                <a:ext cx="9708024" cy="23390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lvl1pPr>
                  <a:defRPr sz="2400"/>
                </a:lvl1pPr>
              </a:lstStyle>
              <a:p>
                <a:pPr>
                  <a:defRPr sz="3600"/>
                </a:pPr>
                <a:r>
                  <a:rPr lang="en-US" sz="2800" dirty="0"/>
                  <a:t>Depending on the group and setting, persons with disabilities may experience greater vulnerability to secondary conditions, co-morbid conditions, age-related conditions, engaging in health risk behaviors and higher rates of premature death.</a:t>
                </a:r>
              </a:p>
            </p:txBody>
          </p:sp>
          <p:grpSp>
            <p:nvGrpSpPr>
              <p:cNvPr id="43" name="Group 42">
                <a:extLst>
                  <a:ext uri="{FF2B5EF4-FFF2-40B4-BE49-F238E27FC236}">
                    <a16:creationId xmlns:a16="http://schemas.microsoft.com/office/drawing/2014/main" id="{F4BC99AF-B243-43AA-B707-EE09E2C3C16E}"/>
                  </a:ext>
                </a:extLst>
              </p:cNvPr>
              <p:cNvGrpSpPr/>
              <p:nvPr/>
            </p:nvGrpSpPr>
            <p:grpSpPr>
              <a:xfrm>
                <a:off x="13432007" y="11298583"/>
                <a:ext cx="945247" cy="945497"/>
                <a:chOff x="17280991" y="10015652"/>
                <a:chExt cx="945247" cy="945497"/>
              </a:xfrm>
            </p:grpSpPr>
            <p:sp>
              <p:nvSpPr>
                <p:cNvPr id="44" name="Shape 463">
                  <a:extLst>
                    <a:ext uri="{FF2B5EF4-FFF2-40B4-BE49-F238E27FC236}">
                      <a16:creationId xmlns:a16="http://schemas.microsoft.com/office/drawing/2014/main" id="{67FADA6A-8BDA-41E9-BA32-5572981A6C05}"/>
                    </a:ext>
                  </a:extLst>
                </p:cNvPr>
                <p:cNvSpPr/>
                <p:nvPr/>
              </p:nvSpPr>
              <p:spPr>
                <a:xfrm>
                  <a:off x="17280991" y="10015652"/>
                  <a:ext cx="945247" cy="945497"/>
                </a:xfrm>
                <a:prstGeom prst="ellipse">
                  <a:avLst/>
                </a:prstGeom>
                <a:solidFill>
                  <a:schemeClr val="accent2"/>
                </a:solidFill>
                <a:ln w="12700">
                  <a:miter lim="400000"/>
                </a:ln>
              </p:spPr>
              <p:txBody>
                <a:bodyPr lIns="45719" rIns="45719" anchor="ctr"/>
                <a:lstStyle/>
                <a:p>
                  <a:endParaRPr/>
                </a:p>
              </p:txBody>
            </p:sp>
            <p:sp>
              <p:nvSpPr>
                <p:cNvPr id="45" name="Shape 467">
                  <a:extLst>
                    <a:ext uri="{FF2B5EF4-FFF2-40B4-BE49-F238E27FC236}">
                      <a16:creationId xmlns:a16="http://schemas.microsoft.com/office/drawing/2014/main" id="{A48BDAD5-BC89-4DE6-8677-D54DB502B5D6}"/>
                    </a:ext>
                  </a:extLst>
                </p:cNvPr>
                <p:cNvSpPr/>
                <p:nvPr/>
              </p:nvSpPr>
              <p:spPr>
                <a:xfrm>
                  <a:off x="17516439" y="10207748"/>
                  <a:ext cx="471466" cy="471650"/>
                </a:xfrm>
                <a:custGeom>
                  <a:avLst/>
                  <a:gdLst/>
                  <a:ahLst/>
                  <a:cxnLst>
                    <a:cxn ang="0">
                      <a:pos x="wd2" y="hd2"/>
                    </a:cxn>
                    <a:cxn ang="5400000">
                      <a:pos x="wd2" y="hd2"/>
                    </a:cxn>
                    <a:cxn ang="10800000">
                      <a:pos x="wd2" y="hd2"/>
                    </a:cxn>
                    <a:cxn ang="16200000">
                      <a:pos x="wd2" y="hd2"/>
                    </a:cxn>
                  </a:cxnLst>
                  <a:rect l="0" t="0" r="r" b="b"/>
                  <a:pathLst>
                    <a:path w="21600" h="21600" extrusionOk="0">
                      <a:moveTo>
                        <a:pt x="17876" y="9683"/>
                      </a:moveTo>
                      <a:cubicBezTo>
                        <a:pt x="5959" y="21600"/>
                        <a:pt x="5959" y="21600"/>
                        <a:pt x="5959" y="21600"/>
                      </a:cubicBezTo>
                      <a:cubicBezTo>
                        <a:pt x="0" y="21600"/>
                        <a:pt x="0" y="21600"/>
                        <a:pt x="0" y="21600"/>
                      </a:cubicBezTo>
                      <a:cubicBezTo>
                        <a:pt x="0" y="15641"/>
                        <a:pt x="0" y="15641"/>
                        <a:pt x="0" y="15641"/>
                      </a:cubicBezTo>
                      <a:cubicBezTo>
                        <a:pt x="11917" y="3724"/>
                        <a:pt x="11917" y="3724"/>
                        <a:pt x="11917" y="3724"/>
                      </a:cubicBezTo>
                      <a:lnTo>
                        <a:pt x="17876" y="9683"/>
                      </a:lnTo>
                      <a:close/>
                      <a:moveTo>
                        <a:pt x="6703" y="18621"/>
                      </a:moveTo>
                      <a:cubicBezTo>
                        <a:pt x="3352" y="15269"/>
                        <a:pt x="3352" y="15269"/>
                        <a:pt x="3352" y="15269"/>
                      </a:cubicBezTo>
                      <a:cubicBezTo>
                        <a:pt x="1862" y="16386"/>
                        <a:pt x="1862" y="16386"/>
                        <a:pt x="1862" y="16386"/>
                      </a:cubicBezTo>
                      <a:cubicBezTo>
                        <a:pt x="1862" y="17876"/>
                        <a:pt x="1862" y="17876"/>
                        <a:pt x="1862" y="17876"/>
                      </a:cubicBezTo>
                      <a:cubicBezTo>
                        <a:pt x="3724" y="17876"/>
                        <a:pt x="3724" y="17876"/>
                        <a:pt x="3724" y="17876"/>
                      </a:cubicBezTo>
                      <a:cubicBezTo>
                        <a:pt x="3724" y="19738"/>
                        <a:pt x="3724" y="19738"/>
                        <a:pt x="3724" y="19738"/>
                      </a:cubicBezTo>
                      <a:cubicBezTo>
                        <a:pt x="5214" y="19738"/>
                        <a:pt x="5214" y="19738"/>
                        <a:pt x="5214" y="19738"/>
                      </a:cubicBezTo>
                      <a:lnTo>
                        <a:pt x="6703" y="18621"/>
                      </a:lnTo>
                      <a:close/>
                      <a:moveTo>
                        <a:pt x="12290" y="6331"/>
                      </a:moveTo>
                      <a:cubicBezTo>
                        <a:pt x="12290" y="6331"/>
                        <a:pt x="12290" y="6331"/>
                        <a:pt x="12290" y="6331"/>
                      </a:cubicBezTo>
                      <a:cubicBezTo>
                        <a:pt x="4469" y="14152"/>
                        <a:pt x="4469" y="14152"/>
                        <a:pt x="4469" y="14152"/>
                      </a:cubicBezTo>
                      <a:cubicBezTo>
                        <a:pt x="4469" y="14152"/>
                        <a:pt x="4469" y="14152"/>
                        <a:pt x="4469" y="14152"/>
                      </a:cubicBezTo>
                      <a:cubicBezTo>
                        <a:pt x="4469" y="14524"/>
                        <a:pt x="4469" y="14524"/>
                        <a:pt x="4841" y="14524"/>
                      </a:cubicBezTo>
                      <a:cubicBezTo>
                        <a:pt x="4841" y="14524"/>
                        <a:pt x="4841" y="14524"/>
                        <a:pt x="4841" y="14524"/>
                      </a:cubicBezTo>
                      <a:cubicBezTo>
                        <a:pt x="12662" y="6703"/>
                        <a:pt x="12662" y="6703"/>
                        <a:pt x="12662" y="6703"/>
                      </a:cubicBezTo>
                      <a:cubicBezTo>
                        <a:pt x="12662" y="6703"/>
                        <a:pt x="12662" y="6703"/>
                        <a:pt x="12662" y="6703"/>
                      </a:cubicBezTo>
                      <a:cubicBezTo>
                        <a:pt x="12662" y="6331"/>
                        <a:pt x="12662" y="6331"/>
                        <a:pt x="12290" y="6331"/>
                      </a:cubicBezTo>
                      <a:close/>
                      <a:moveTo>
                        <a:pt x="21228" y="6703"/>
                      </a:moveTo>
                      <a:cubicBezTo>
                        <a:pt x="18621" y="8938"/>
                        <a:pt x="18621" y="8938"/>
                        <a:pt x="18621" y="8938"/>
                      </a:cubicBezTo>
                      <a:cubicBezTo>
                        <a:pt x="12662" y="2979"/>
                        <a:pt x="12662" y="2979"/>
                        <a:pt x="12662" y="2979"/>
                      </a:cubicBezTo>
                      <a:cubicBezTo>
                        <a:pt x="15269" y="745"/>
                        <a:pt x="15269" y="745"/>
                        <a:pt x="15269" y="745"/>
                      </a:cubicBezTo>
                      <a:cubicBezTo>
                        <a:pt x="15641" y="372"/>
                        <a:pt x="16014" y="0"/>
                        <a:pt x="16386" y="0"/>
                      </a:cubicBezTo>
                      <a:cubicBezTo>
                        <a:pt x="16759" y="0"/>
                        <a:pt x="17503" y="372"/>
                        <a:pt x="17876" y="745"/>
                      </a:cubicBezTo>
                      <a:cubicBezTo>
                        <a:pt x="21228" y="4097"/>
                        <a:pt x="21228" y="4097"/>
                        <a:pt x="21228" y="4097"/>
                      </a:cubicBezTo>
                      <a:cubicBezTo>
                        <a:pt x="21228" y="4469"/>
                        <a:pt x="21600" y="4841"/>
                        <a:pt x="21600" y="5214"/>
                      </a:cubicBezTo>
                      <a:cubicBezTo>
                        <a:pt x="21600" y="5586"/>
                        <a:pt x="21228" y="6331"/>
                        <a:pt x="21228" y="6703"/>
                      </a:cubicBezTo>
                      <a:close/>
                    </a:path>
                  </a:pathLst>
                </a:custGeom>
                <a:solidFill>
                  <a:srgbClr val="FFFFFF"/>
                </a:solidFill>
                <a:ln w="12700">
                  <a:miter lim="400000"/>
                </a:ln>
              </p:spPr>
              <p:txBody>
                <a:bodyPr lIns="45719" rIns="45719"/>
                <a:lstStyle/>
                <a:p>
                  <a:endParaRPr/>
                </a:p>
              </p:txBody>
            </p:sp>
          </p:grpSp>
        </p:grpSp>
      </p:grpSp>
      <p:sp>
        <p:nvSpPr>
          <p:cNvPr id="377" name="Shape 377"/>
          <p:cNvSpPr txBox="1"/>
          <p:nvPr/>
        </p:nvSpPr>
        <p:spPr>
          <a:xfrm>
            <a:off x="14013663" y="4019417"/>
            <a:ext cx="10094166" cy="44934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lvl1pPr>
              <a:defRPr sz="2400"/>
            </a:lvl1pPr>
          </a:lstStyle>
          <a:p>
            <a:r>
              <a:rPr lang="en-US" sz="2800" dirty="0"/>
              <a:t>Women with disabilities receive less screening for breast and cervical cancer than women without disabilities. </a:t>
            </a:r>
          </a:p>
          <a:p>
            <a:endParaRPr lang="en-US" sz="2800" dirty="0"/>
          </a:p>
          <a:p>
            <a:r>
              <a:rPr lang="en-US" sz="2800" dirty="0"/>
              <a:t>People with intellectual impairments and diabetes are less likely to have their weight checked.</a:t>
            </a:r>
          </a:p>
          <a:p>
            <a:r>
              <a:rPr lang="en-US" sz="2800" dirty="0"/>
              <a:t> </a:t>
            </a:r>
          </a:p>
          <a:p>
            <a:r>
              <a:rPr lang="en-US" sz="2800" dirty="0"/>
              <a:t>Adolescents and adults with disabilities are more likely to be excluded from sex education </a:t>
            </a:r>
            <a:r>
              <a:rPr lang="en-US" sz="2800" dirty="0" err="1"/>
              <a:t>programmes</a:t>
            </a:r>
            <a:r>
              <a:rPr lang="en-US" sz="2800" dirty="0"/>
              <a:t>.</a:t>
            </a:r>
          </a:p>
          <a:p>
            <a:r>
              <a:rPr lang="en-US" sz="2800" dirty="0"/>
              <a:t/>
            </a:r>
            <a:br>
              <a:rPr lang="en-US" sz="2800" dirty="0"/>
            </a:br>
            <a:endParaRPr sz="2800" dirty="0"/>
          </a:p>
        </p:txBody>
      </p:sp>
      <p:grpSp>
        <p:nvGrpSpPr>
          <p:cNvPr id="10" name="Group 9">
            <a:extLst>
              <a:ext uri="{FF2B5EF4-FFF2-40B4-BE49-F238E27FC236}">
                <a16:creationId xmlns:a16="http://schemas.microsoft.com/office/drawing/2014/main" id="{8BC0C27D-D1AD-4A94-82DC-0E36A14B80FB}"/>
              </a:ext>
            </a:extLst>
          </p:cNvPr>
          <p:cNvGrpSpPr/>
          <p:nvPr/>
        </p:nvGrpSpPr>
        <p:grpSpPr>
          <a:xfrm>
            <a:off x="13723281" y="3271610"/>
            <a:ext cx="2637942" cy="730791"/>
            <a:chOff x="13601739" y="2521619"/>
            <a:chExt cx="2637942" cy="730791"/>
          </a:xfrm>
        </p:grpSpPr>
        <p:sp>
          <p:nvSpPr>
            <p:cNvPr id="63" name="Shape 370">
              <a:extLst>
                <a:ext uri="{FF2B5EF4-FFF2-40B4-BE49-F238E27FC236}">
                  <a16:creationId xmlns:a16="http://schemas.microsoft.com/office/drawing/2014/main" id="{BEC95E1D-DFC7-45F9-B3D2-6393E803CE4E}"/>
                </a:ext>
              </a:extLst>
            </p:cNvPr>
            <p:cNvSpPr txBox="1"/>
            <p:nvPr/>
          </p:nvSpPr>
          <p:spPr>
            <a:xfrm>
              <a:off x="14089405" y="2521619"/>
              <a:ext cx="2150276" cy="6770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lvl1pPr>
                <a:defRPr sz="2800" b="1">
                  <a:latin typeface="Lato Black"/>
                  <a:ea typeface="Lato Black"/>
                  <a:cs typeface="Lato Black"/>
                  <a:sym typeface="Lato Black"/>
                </a:defRPr>
              </a:lvl1pPr>
            </a:lstStyle>
            <a:p>
              <a:pPr>
                <a:defRPr sz="3600" b="0">
                  <a:latin typeface="+mj-lt"/>
                  <a:ea typeface="+mj-ea"/>
                  <a:cs typeface="+mj-cs"/>
                  <a:sym typeface="Helvetica"/>
                </a:defRPr>
              </a:pPr>
              <a:r>
                <a:rPr lang="en-US" sz="3200" b="1" dirty="0">
                  <a:latin typeface="Lato Black"/>
                  <a:ea typeface="Lato Black"/>
                  <a:cs typeface="Lato Black"/>
                  <a:sym typeface="Lato Black"/>
                </a:rPr>
                <a:t>Example </a:t>
              </a:r>
              <a:endParaRPr sz="3200" b="1" dirty="0">
                <a:latin typeface="Lato Black"/>
                <a:ea typeface="Lato Black"/>
                <a:cs typeface="Lato Black"/>
                <a:sym typeface="Lato Black"/>
              </a:endParaRPr>
            </a:p>
          </p:txBody>
        </p:sp>
        <p:grpSp>
          <p:nvGrpSpPr>
            <p:cNvPr id="68" name="Group 67">
              <a:extLst>
                <a:ext uri="{FF2B5EF4-FFF2-40B4-BE49-F238E27FC236}">
                  <a16:creationId xmlns:a16="http://schemas.microsoft.com/office/drawing/2014/main" id="{85C4C866-B674-4691-8BE3-94EB6DF70224}"/>
                </a:ext>
              </a:extLst>
            </p:cNvPr>
            <p:cNvGrpSpPr/>
            <p:nvPr/>
          </p:nvGrpSpPr>
          <p:grpSpPr>
            <a:xfrm>
              <a:off x="13601739" y="3160335"/>
              <a:ext cx="2362200" cy="92075"/>
              <a:chOff x="4914900" y="1447800"/>
              <a:chExt cx="2362200" cy="92075"/>
            </a:xfrm>
          </p:grpSpPr>
          <p:sp>
            <p:nvSpPr>
              <p:cNvPr id="69" name="Rectangle 68">
                <a:extLst>
                  <a:ext uri="{FF2B5EF4-FFF2-40B4-BE49-F238E27FC236}">
                    <a16:creationId xmlns:a16="http://schemas.microsoft.com/office/drawing/2014/main" id="{D3BCBDCD-AB1B-45B7-9D36-8752CDFB2B21}"/>
                  </a:ext>
                </a:extLst>
              </p:cNvPr>
              <p:cNvSpPr/>
              <p:nvPr/>
            </p:nvSpPr>
            <p:spPr bwMode="auto">
              <a:xfrm>
                <a:off x="4914900" y="1447800"/>
                <a:ext cx="457200"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0" name="Rectangle 69">
                <a:extLst>
                  <a:ext uri="{FF2B5EF4-FFF2-40B4-BE49-F238E27FC236}">
                    <a16:creationId xmlns:a16="http://schemas.microsoft.com/office/drawing/2014/main" id="{CF51A9F0-957D-4FC3-AAED-417E2668B038}"/>
                  </a:ext>
                </a:extLst>
              </p:cNvPr>
              <p:cNvSpPr/>
              <p:nvPr/>
            </p:nvSpPr>
            <p:spPr bwMode="auto">
              <a:xfrm>
                <a:off x="5391150" y="1447800"/>
                <a:ext cx="457200" cy="92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1" name="Rectangle 70">
                <a:extLst>
                  <a:ext uri="{FF2B5EF4-FFF2-40B4-BE49-F238E27FC236}">
                    <a16:creationId xmlns:a16="http://schemas.microsoft.com/office/drawing/2014/main" id="{736135DA-47AC-40E7-AAA2-219B0BD00324}"/>
                  </a:ext>
                </a:extLst>
              </p:cNvPr>
              <p:cNvSpPr/>
              <p:nvPr/>
            </p:nvSpPr>
            <p:spPr bwMode="auto">
              <a:xfrm>
                <a:off x="5867400" y="1447800"/>
                <a:ext cx="457200" cy="92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2" name="Rectangle 71">
                <a:extLst>
                  <a:ext uri="{FF2B5EF4-FFF2-40B4-BE49-F238E27FC236}">
                    <a16:creationId xmlns:a16="http://schemas.microsoft.com/office/drawing/2014/main" id="{6C4A65E8-D858-425F-A33B-2610FD9EBC37}"/>
                  </a:ext>
                </a:extLst>
              </p:cNvPr>
              <p:cNvSpPr/>
              <p:nvPr/>
            </p:nvSpPr>
            <p:spPr bwMode="auto">
              <a:xfrm>
                <a:off x="6343650" y="1447800"/>
                <a:ext cx="457200" cy="92075"/>
              </a:xfrm>
              <a:prstGeom prst="rect">
                <a:avLst/>
              </a:prstGeom>
              <a:solidFill>
                <a:srgbClr val="FF64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3" name="Rectangle 72">
                <a:extLst>
                  <a:ext uri="{FF2B5EF4-FFF2-40B4-BE49-F238E27FC236}">
                    <a16:creationId xmlns:a16="http://schemas.microsoft.com/office/drawing/2014/main" id="{21FEB19A-12F3-4BE0-9045-EC8B18D6D0C4}"/>
                  </a:ext>
                </a:extLst>
              </p:cNvPr>
              <p:cNvSpPr/>
              <p:nvPr/>
            </p:nvSpPr>
            <p:spPr bwMode="auto">
              <a:xfrm>
                <a:off x="6819900" y="1447800"/>
                <a:ext cx="457200" cy="920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grpSp>
        <p:nvGrpSpPr>
          <p:cNvPr id="14" name="Group 13">
            <a:extLst>
              <a:ext uri="{FF2B5EF4-FFF2-40B4-BE49-F238E27FC236}">
                <a16:creationId xmlns:a16="http://schemas.microsoft.com/office/drawing/2014/main" id="{1D905193-F486-4FA1-A1F8-75E4C2CDF817}"/>
              </a:ext>
            </a:extLst>
          </p:cNvPr>
          <p:cNvGrpSpPr/>
          <p:nvPr/>
        </p:nvGrpSpPr>
        <p:grpSpPr>
          <a:xfrm>
            <a:off x="13344547" y="4045943"/>
            <a:ext cx="549768" cy="3205878"/>
            <a:chOff x="13344547" y="2952255"/>
            <a:chExt cx="549768" cy="3205878"/>
          </a:xfrm>
        </p:grpSpPr>
        <p:grpSp>
          <p:nvGrpSpPr>
            <p:cNvPr id="8" name="Group 7">
              <a:extLst>
                <a:ext uri="{FF2B5EF4-FFF2-40B4-BE49-F238E27FC236}">
                  <a16:creationId xmlns:a16="http://schemas.microsoft.com/office/drawing/2014/main" id="{ABF85054-53C2-405F-B7B0-E6AC6647AD95}"/>
                </a:ext>
              </a:extLst>
            </p:cNvPr>
            <p:cNvGrpSpPr/>
            <p:nvPr/>
          </p:nvGrpSpPr>
          <p:grpSpPr>
            <a:xfrm>
              <a:off x="13344547" y="2952255"/>
              <a:ext cx="543360" cy="2949600"/>
              <a:chOff x="13470303" y="3665411"/>
              <a:chExt cx="543360" cy="2949600"/>
            </a:xfrm>
          </p:grpSpPr>
          <p:sp>
            <p:nvSpPr>
              <p:cNvPr id="46" name="Shape 42">
                <a:extLst>
                  <a:ext uri="{FF2B5EF4-FFF2-40B4-BE49-F238E27FC236}">
                    <a16:creationId xmlns:a16="http://schemas.microsoft.com/office/drawing/2014/main" id="{DF68ECAE-1E1B-4C01-B395-9D3FD59B2B5A}"/>
                  </a:ext>
                </a:extLst>
              </p:cNvPr>
              <p:cNvSpPr/>
              <p:nvPr/>
            </p:nvSpPr>
            <p:spPr>
              <a:xfrm flipH="1">
                <a:off x="13757484" y="3980747"/>
                <a:ext cx="0" cy="2634264"/>
              </a:xfrm>
              <a:prstGeom prst="line">
                <a:avLst/>
              </a:prstGeom>
              <a:ln w="19050">
                <a:solidFill>
                  <a:schemeClr val="tx1"/>
                </a:solidFill>
                <a:bevel/>
              </a:ln>
            </p:spPr>
            <p:txBody>
              <a:bodyPr lIns="45719" rIns="45719"/>
              <a:lstStyle/>
              <a:p>
                <a:pPr defTabSz="457200">
                  <a:defRPr sz="1200">
                    <a:solidFill>
                      <a:srgbClr val="000000"/>
                    </a:solidFill>
                  </a:defRPr>
                </a:pPr>
                <a:endParaRPr dirty="0"/>
              </a:p>
            </p:txBody>
          </p:sp>
          <p:sp>
            <p:nvSpPr>
              <p:cNvPr id="47" name="Shape 43">
                <a:extLst>
                  <a:ext uri="{FF2B5EF4-FFF2-40B4-BE49-F238E27FC236}">
                    <a16:creationId xmlns:a16="http://schemas.microsoft.com/office/drawing/2014/main" id="{B9FF4A43-E6D1-4388-9DEA-63A5032E9F28}"/>
                  </a:ext>
                </a:extLst>
              </p:cNvPr>
              <p:cNvSpPr/>
              <p:nvPr/>
            </p:nvSpPr>
            <p:spPr>
              <a:xfrm>
                <a:off x="13501308" y="3665411"/>
                <a:ext cx="512355" cy="512554"/>
              </a:xfrm>
              <a:prstGeom prst="ellipse">
                <a:avLst/>
              </a:prstGeom>
              <a:solidFill>
                <a:schemeClr val="accent3"/>
              </a:solidFill>
              <a:ln w="12700">
                <a:miter lim="400000"/>
              </a:ln>
            </p:spPr>
            <p:txBody>
              <a:bodyPr lIns="45719" rIns="45719" anchor="ctr"/>
              <a:lstStyle/>
              <a:p>
                <a:pPr algn="ctr"/>
                <a:endParaRPr/>
              </a:p>
            </p:txBody>
          </p:sp>
          <p:sp>
            <p:nvSpPr>
              <p:cNvPr id="48" name="Shape 48">
                <a:extLst>
                  <a:ext uri="{FF2B5EF4-FFF2-40B4-BE49-F238E27FC236}">
                    <a16:creationId xmlns:a16="http://schemas.microsoft.com/office/drawing/2014/main" id="{2CC8BEA0-1A3D-4784-B618-C03DA20493AC}"/>
                  </a:ext>
                </a:extLst>
              </p:cNvPr>
              <p:cNvSpPr/>
              <p:nvPr/>
            </p:nvSpPr>
            <p:spPr>
              <a:xfrm>
                <a:off x="13470303" y="4987863"/>
                <a:ext cx="512355" cy="512555"/>
              </a:xfrm>
              <a:prstGeom prst="ellipse">
                <a:avLst/>
              </a:prstGeom>
              <a:solidFill>
                <a:schemeClr val="accent2"/>
              </a:solidFill>
              <a:ln w="12700">
                <a:miter lim="400000"/>
              </a:ln>
            </p:spPr>
            <p:txBody>
              <a:bodyPr lIns="45719" rIns="45719" anchor="ctr"/>
              <a:lstStyle/>
              <a:p>
                <a:pPr algn="ctr"/>
                <a:endParaRPr/>
              </a:p>
            </p:txBody>
          </p:sp>
        </p:grpSp>
        <p:sp>
          <p:nvSpPr>
            <p:cNvPr id="49" name="Shape 48">
              <a:extLst>
                <a:ext uri="{FF2B5EF4-FFF2-40B4-BE49-F238E27FC236}">
                  <a16:creationId xmlns:a16="http://schemas.microsoft.com/office/drawing/2014/main" id="{F41CDBCF-E89F-4E59-B9F4-82D7CB484F6E}"/>
                </a:ext>
              </a:extLst>
            </p:cNvPr>
            <p:cNvSpPr/>
            <p:nvPr/>
          </p:nvSpPr>
          <p:spPr>
            <a:xfrm>
              <a:off x="13381960" y="5645578"/>
              <a:ext cx="512355" cy="512555"/>
            </a:xfrm>
            <a:prstGeom prst="ellipse">
              <a:avLst/>
            </a:prstGeom>
            <a:solidFill>
              <a:schemeClr val="accent5"/>
            </a:solidFill>
            <a:ln w="12700">
              <a:miter lim="400000"/>
            </a:ln>
          </p:spPr>
          <p:txBody>
            <a:bodyPr lIns="45719" rIns="45719" anchor="ctr"/>
            <a:lstStyle/>
            <a:p>
              <a:pPr algn="ctr"/>
              <a:endParaRPr/>
            </a:p>
          </p:txBody>
        </p:sp>
      </p:grpSp>
      <p:grpSp>
        <p:nvGrpSpPr>
          <p:cNvPr id="79" name="Group 78">
            <a:extLst>
              <a:ext uri="{FF2B5EF4-FFF2-40B4-BE49-F238E27FC236}">
                <a16:creationId xmlns:a16="http://schemas.microsoft.com/office/drawing/2014/main" id="{A6E2CE08-A50C-4C71-89DC-4643E25F35F0}"/>
              </a:ext>
            </a:extLst>
          </p:cNvPr>
          <p:cNvGrpSpPr/>
          <p:nvPr/>
        </p:nvGrpSpPr>
        <p:grpSpPr>
          <a:xfrm>
            <a:off x="1306718" y="5009012"/>
            <a:ext cx="2150276" cy="714610"/>
            <a:chOff x="13599638" y="2537800"/>
            <a:chExt cx="2150276" cy="714610"/>
          </a:xfrm>
        </p:grpSpPr>
        <p:sp>
          <p:nvSpPr>
            <p:cNvPr id="80" name="Shape 370">
              <a:extLst>
                <a:ext uri="{FF2B5EF4-FFF2-40B4-BE49-F238E27FC236}">
                  <a16:creationId xmlns:a16="http://schemas.microsoft.com/office/drawing/2014/main" id="{94FD787B-CB44-4C81-8E4D-C43A479DEC00}"/>
                </a:ext>
              </a:extLst>
            </p:cNvPr>
            <p:cNvSpPr txBox="1"/>
            <p:nvPr/>
          </p:nvSpPr>
          <p:spPr>
            <a:xfrm>
              <a:off x="13599638" y="2537800"/>
              <a:ext cx="2150276" cy="6770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lvl1pPr>
                <a:defRPr sz="2800" b="1">
                  <a:latin typeface="Lato Black"/>
                  <a:ea typeface="Lato Black"/>
                  <a:cs typeface="Lato Black"/>
                  <a:sym typeface="Lato Black"/>
                </a:defRPr>
              </a:lvl1pPr>
            </a:lstStyle>
            <a:p>
              <a:pPr>
                <a:defRPr sz="3600" b="0">
                  <a:latin typeface="+mj-lt"/>
                  <a:ea typeface="+mj-ea"/>
                  <a:cs typeface="+mj-cs"/>
                  <a:sym typeface="Helvetica"/>
                </a:defRPr>
              </a:pPr>
              <a:r>
                <a:rPr lang="en-US" sz="3200" b="1" dirty="0">
                  <a:latin typeface="Lato Black"/>
                  <a:ea typeface="Lato Black"/>
                  <a:cs typeface="Lato Black"/>
                  <a:sym typeface="Lato Black"/>
                </a:rPr>
                <a:t>Example </a:t>
              </a:r>
              <a:endParaRPr sz="3200" b="1" dirty="0">
                <a:latin typeface="Lato Black"/>
                <a:ea typeface="Lato Black"/>
                <a:cs typeface="Lato Black"/>
                <a:sym typeface="Lato Black"/>
              </a:endParaRPr>
            </a:p>
          </p:txBody>
        </p:sp>
        <p:grpSp>
          <p:nvGrpSpPr>
            <p:cNvPr id="81" name="Group 80">
              <a:extLst>
                <a:ext uri="{FF2B5EF4-FFF2-40B4-BE49-F238E27FC236}">
                  <a16:creationId xmlns:a16="http://schemas.microsoft.com/office/drawing/2014/main" id="{9B1B50A4-A817-4FFE-AF14-BF8DA42B1699}"/>
                </a:ext>
              </a:extLst>
            </p:cNvPr>
            <p:cNvGrpSpPr/>
            <p:nvPr/>
          </p:nvGrpSpPr>
          <p:grpSpPr>
            <a:xfrm>
              <a:off x="13601739" y="3160335"/>
              <a:ext cx="1885950" cy="92075"/>
              <a:chOff x="4914900" y="1447800"/>
              <a:chExt cx="1885950" cy="92075"/>
            </a:xfrm>
          </p:grpSpPr>
          <p:sp>
            <p:nvSpPr>
              <p:cNvPr id="82" name="Rectangle 81">
                <a:extLst>
                  <a:ext uri="{FF2B5EF4-FFF2-40B4-BE49-F238E27FC236}">
                    <a16:creationId xmlns:a16="http://schemas.microsoft.com/office/drawing/2014/main" id="{7CDBF8A3-C2FE-442D-B388-AC6D277EEB6E}"/>
                  </a:ext>
                </a:extLst>
              </p:cNvPr>
              <p:cNvSpPr/>
              <p:nvPr/>
            </p:nvSpPr>
            <p:spPr bwMode="auto">
              <a:xfrm>
                <a:off x="4914900" y="1447800"/>
                <a:ext cx="457200"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3" name="Rectangle 82">
                <a:extLst>
                  <a:ext uri="{FF2B5EF4-FFF2-40B4-BE49-F238E27FC236}">
                    <a16:creationId xmlns:a16="http://schemas.microsoft.com/office/drawing/2014/main" id="{FB3924CF-413F-4A1D-A3AF-76BA490A2C58}"/>
                  </a:ext>
                </a:extLst>
              </p:cNvPr>
              <p:cNvSpPr/>
              <p:nvPr/>
            </p:nvSpPr>
            <p:spPr bwMode="auto">
              <a:xfrm>
                <a:off x="5391150" y="1447800"/>
                <a:ext cx="457200" cy="92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4" name="Rectangle 83">
                <a:extLst>
                  <a:ext uri="{FF2B5EF4-FFF2-40B4-BE49-F238E27FC236}">
                    <a16:creationId xmlns:a16="http://schemas.microsoft.com/office/drawing/2014/main" id="{A6043088-A19C-4F78-AA68-34F9721DE603}"/>
                  </a:ext>
                </a:extLst>
              </p:cNvPr>
              <p:cNvSpPr/>
              <p:nvPr/>
            </p:nvSpPr>
            <p:spPr bwMode="auto">
              <a:xfrm>
                <a:off x="5867400" y="1447800"/>
                <a:ext cx="457200" cy="92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5" name="Rectangle 84">
                <a:extLst>
                  <a:ext uri="{FF2B5EF4-FFF2-40B4-BE49-F238E27FC236}">
                    <a16:creationId xmlns:a16="http://schemas.microsoft.com/office/drawing/2014/main" id="{71291906-4514-4FA7-B531-E4770DA9F9D1}"/>
                  </a:ext>
                </a:extLst>
              </p:cNvPr>
              <p:cNvSpPr/>
              <p:nvPr/>
            </p:nvSpPr>
            <p:spPr bwMode="auto">
              <a:xfrm>
                <a:off x="6343650" y="1447800"/>
                <a:ext cx="457200" cy="92075"/>
              </a:xfrm>
              <a:prstGeom prst="rect">
                <a:avLst/>
              </a:prstGeom>
              <a:solidFill>
                <a:srgbClr val="FF64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spTree>
    <p:extLst>
      <p:ext uri="{BB962C8B-B14F-4D97-AF65-F5344CB8AC3E}">
        <p14:creationId xmlns:p14="http://schemas.microsoft.com/office/powerpoint/2010/main" val="1317247758"/>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7074" y="990600"/>
            <a:ext cx="20817152" cy="10858500"/>
          </a:xfrm>
        </p:spPr>
        <p:txBody>
          <a:bodyPr/>
          <a:lstStyle/>
          <a:p>
            <a:endParaRPr lang="en-US" dirty="0"/>
          </a:p>
        </p:txBody>
      </p:sp>
      <p:sp>
        <p:nvSpPr>
          <p:cNvPr id="4" name="Rectangle 3"/>
          <p:cNvSpPr/>
          <p:nvPr/>
        </p:nvSpPr>
        <p:spPr>
          <a:xfrm>
            <a:off x="1866900" y="2400300"/>
            <a:ext cx="20840700" cy="9694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nSpc>
                <a:spcPct val="200000"/>
              </a:lnSpc>
              <a:buFont typeface="Wingdings" pitchFamily="2" charset="2"/>
              <a:buChar char="v"/>
            </a:pPr>
            <a:r>
              <a:rPr lang="en-US" dirty="0" smtClean="0"/>
              <a:t>Attitudes displayed by the people around them can be a bigger problem for PWDs than the medical condition they must cope with: People living and interacting with PWDs tend to treat them differently in relation to their disabilities</a:t>
            </a:r>
            <a:r>
              <a:rPr lang="en-US" sz="6000" dirty="0" smtClean="0"/>
              <a:t>.</a:t>
            </a:r>
          </a:p>
          <a:p>
            <a:pPr>
              <a:lnSpc>
                <a:spcPct val="200000"/>
              </a:lnSpc>
              <a:buFont typeface="Wingdings" pitchFamily="2" charset="2"/>
              <a:buChar char="v"/>
            </a:pPr>
            <a:r>
              <a:rPr lang="en-US" dirty="0" smtClean="0"/>
              <a:t>More disabled persons reside in rural than in urban areas. </a:t>
            </a:r>
          </a:p>
          <a:p>
            <a:pPr>
              <a:lnSpc>
                <a:spcPct val="200000"/>
              </a:lnSpc>
              <a:buFont typeface="Wingdings" pitchFamily="2" charset="2"/>
              <a:buChar char="v"/>
            </a:pPr>
            <a:r>
              <a:rPr lang="en-US" dirty="0" smtClean="0"/>
              <a:t> 15% of PWDs are likely to be affected by environmental factors on a daily basis and 3% on a weekly basis. </a:t>
            </a:r>
          </a:p>
          <a:p>
            <a:pPr>
              <a:lnSpc>
                <a:spcPct val="200000"/>
              </a:lnSpc>
              <a:buFont typeface="Wingdings" pitchFamily="2" charset="2"/>
              <a:buChar char="v"/>
            </a:pPr>
            <a:r>
              <a:rPr lang="en-US" dirty="0" smtClean="0"/>
              <a:t> 65% of PWDs regard the environment as a major problem in their daily lives. </a:t>
            </a:r>
          </a:p>
          <a:p>
            <a:pPr>
              <a:lnSpc>
                <a:spcPct val="200000"/>
              </a:lnSpc>
              <a:buFont typeface="Wingdings" pitchFamily="2" charset="2"/>
              <a:buChar char="v"/>
            </a:pPr>
            <a:r>
              <a:rPr lang="en-US" dirty="0" smtClean="0"/>
              <a:t> A third of PWDs work in their family</a:t>
            </a:r>
            <a:endParaRPr lang="en-US" dirty="0"/>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ECE600-0F13-49D6-B692-2AC5BFFFD10A}"/>
              </a:ext>
            </a:extLst>
          </p:cNvPr>
          <p:cNvGraphicFramePr/>
          <p:nvPr>
            <p:extLst>
              <p:ext uri="{D42A27DB-BD31-4B8C-83A1-F6EECF244321}">
                <p14:modId xmlns:p14="http://schemas.microsoft.com/office/powerpoint/2010/main" val="565278117"/>
              </p:ext>
            </p:extLst>
          </p:nvPr>
        </p:nvGraphicFramePr>
        <p:xfrm>
          <a:off x="442234" y="1516112"/>
          <a:ext cx="23443293" cy="11592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3" name="Group 12">
            <a:extLst>
              <a:ext uri="{FF2B5EF4-FFF2-40B4-BE49-F238E27FC236}">
                <a16:creationId xmlns:a16="http://schemas.microsoft.com/office/drawing/2014/main" id="{DE90DC09-4DC9-4FD7-A446-ABBBBFB3739F}"/>
              </a:ext>
            </a:extLst>
          </p:cNvPr>
          <p:cNvGrpSpPr/>
          <p:nvPr/>
        </p:nvGrpSpPr>
        <p:grpSpPr>
          <a:xfrm>
            <a:off x="816882" y="707396"/>
            <a:ext cx="22224208" cy="4728191"/>
            <a:chOff x="683532" y="901372"/>
            <a:chExt cx="22224208" cy="4728191"/>
          </a:xfrm>
        </p:grpSpPr>
        <p:sp>
          <p:nvSpPr>
            <p:cNvPr id="6" name="Shape 99">
              <a:extLst>
                <a:ext uri="{FF2B5EF4-FFF2-40B4-BE49-F238E27FC236}">
                  <a16:creationId xmlns:a16="http://schemas.microsoft.com/office/drawing/2014/main" id="{0AB0D8B1-E7B8-4676-A1D8-927925D55196}"/>
                </a:ext>
              </a:extLst>
            </p:cNvPr>
            <p:cNvSpPr txBox="1"/>
            <p:nvPr/>
          </p:nvSpPr>
          <p:spPr>
            <a:xfrm>
              <a:off x="8530556" y="2803092"/>
              <a:ext cx="5873749" cy="9048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nSpc>
                  <a:spcPct val="80000"/>
                </a:lnSpc>
                <a:defRPr sz="9600" b="1">
                  <a:latin typeface="Bebas Neue Bold"/>
                  <a:ea typeface="Bebas Neue Bold"/>
                  <a:cs typeface="Bebas Neue Bold"/>
                  <a:sym typeface="Bebas Neue Bold"/>
                </a:defRPr>
              </a:lvl1pPr>
            </a:lstStyle>
            <a:p>
              <a:pPr>
                <a:defRPr sz="3600" b="0">
                  <a:latin typeface="+mj-lt"/>
                  <a:ea typeface="+mj-ea"/>
                  <a:cs typeface="+mj-cs"/>
                  <a:sym typeface="Helvetica"/>
                </a:defRPr>
              </a:pPr>
              <a:r>
                <a:rPr lang="en-US" sz="6000" b="0" dirty="0">
                  <a:latin typeface="Bebas Neue Bold" panose="020B0606020202050201" pitchFamily="34" charset="0"/>
                  <a:ea typeface="+mj-ea"/>
                  <a:cs typeface="+mj-cs"/>
                  <a:sym typeface="Helvetica"/>
                </a:rPr>
                <a:t>Co-morbid</a:t>
              </a:r>
              <a:r>
                <a:rPr lang="en-US" sz="6600" b="0" dirty="0">
                  <a:latin typeface="Bebas Neue Bold" panose="020B0606020202050201" pitchFamily="34" charset="0"/>
                  <a:ea typeface="+mj-ea"/>
                  <a:cs typeface="+mj-cs"/>
                  <a:sym typeface="Helvetica"/>
                </a:rPr>
                <a:t> conditions</a:t>
              </a:r>
              <a:endParaRPr sz="6600" b="0" dirty="0">
                <a:latin typeface="Bebas Neue Bold" panose="020B0606020202050201" pitchFamily="34" charset="0"/>
                <a:ea typeface="+mj-ea"/>
                <a:cs typeface="+mj-cs"/>
              </a:endParaRPr>
            </a:p>
          </p:txBody>
        </p:sp>
        <p:sp>
          <p:nvSpPr>
            <p:cNvPr id="7" name="Shape 99">
              <a:extLst>
                <a:ext uri="{FF2B5EF4-FFF2-40B4-BE49-F238E27FC236}">
                  <a16:creationId xmlns:a16="http://schemas.microsoft.com/office/drawing/2014/main" id="{60A0BCA6-51BE-4A2D-BC7A-81188D34AB2D}"/>
                </a:ext>
              </a:extLst>
            </p:cNvPr>
            <p:cNvSpPr txBox="1"/>
            <p:nvPr/>
          </p:nvSpPr>
          <p:spPr>
            <a:xfrm>
              <a:off x="16408514" y="901372"/>
              <a:ext cx="6499226"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nSpc>
                  <a:spcPct val="80000"/>
                </a:lnSpc>
                <a:defRPr sz="9600" b="1">
                  <a:latin typeface="Bebas Neue Bold"/>
                  <a:ea typeface="Bebas Neue Bold"/>
                  <a:cs typeface="Bebas Neue Bold"/>
                  <a:sym typeface="Bebas Neue Bold"/>
                </a:defRPr>
              </a:lvl1pPr>
            </a:lstStyle>
            <a:p>
              <a:pPr>
                <a:defRPr sz="3600" b="0">
                  <a:latin typeface="+mj-lt"/>
                  <a:ea typeface="+mj-ea"/>
                  <a:cs typeface="+mj-cs"/>
                  <a:sym typeface="Helvetica"/>
                </a:defRPr>
              </a:pPr>
              <a:r>
                <a:rPr lang="en-US" sz="6000" b="0" dirty="0">
                  <a:latin typeface="Bebas Neue Bold" panose="020B0606020202050201" pitchFamily="34" charset="0"/>
                  <a:ea typeface="+mj-ea"/>
                  <a:cs typeface="+mj-cs"/>
                  <a:sym typeface="Helvetica"/>
                </a:rPr>
                <a:t>Age-related conditions</a:t>
              </a:r>
              <a:endParaRPr sz="6000" b="0" dirty="0">
                <a:latin typeface="Bebas Neue Bold" panose="020B0606020202050201" pitchFamily="34" charset="0"/>
                <a:ea typeface="+mj-ea"/>
                <a:cs typeface="+mj-cs"/>
              </a:endParaRPr>
            </a:p>
          </p:txBody>
        </p:sp>
        <p:sp>
          <p:nvSpPr>
            <p:cNvPr id="8" name="Shape 99">
              <a:extLst>
                <a:ext uri="{FF2B5EF4-FFF2-40B4-BE49-F238E27FC236}">
                  <a16:creationId xmlns:a16="http://schemas.microsoft.com/office/drawing/2014/main" id="{4A838FBE-9704-48B1-B6B3-7238476FF2F0}"/>
                </a:ext>
              </a:extLst>
            </p:cNvPr>
            <p:cNvSpPr txBox="1"/>
            <p:nvPr/>
          </p:nvSpPr>
          <p:spPr>
            <a:xfrm>
              <a:off x="683532" y="4798566"/>
              <a:ext cx="6149568"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nSpc>
                  <a:spcPct val="80000"/>
                </a:lnSpc>
                <a:defRPr sz="9600" b="1">
                  <a:latin typeface="Bebas Neue Bold"/>
                  <a:ea typeface="Bebas Neue Bold"/>
                  <a:cs typeface="Bebas Neue Bold"/>
                  <a:sym typeface="Bebas Neue Bold"/>
                </a:defRPr>
              </a:lvl1pPr>
            </a:lstStyle>
            <a:p>
              <a:pPr>
                <a:defRPr sz="3600" b="0">
                  <a:latin typeface="+mj-lt"/>
                  <a:ea typeface="+mj-ea"/>
                  <a:cs typeface="+mj-cs"/>
                  <a:sym typeface="Helvetica"/>
                </a:defRPr>
              </a:pPr>
              <a:r>
                <a:rPr lang="en-US" sz="6000" b="0" dirty="0">
                  <a:latin typeface="Bebas Neue Bold" panose="020B0606020202050201" pitchFamily="34" charset="0"/>
                  <a:ea typeface="+mj-ea"/>
                  <a:cs typeface="+mj-cs"/>
                  <a:sym typeface="Helvetica"/>
                </a:rPr>
                <a:t>Secondary conditions</a:t>
              </a:r>
              <a:endParaRPr sz="6000" b="0" dirty="0">
                <a:latin typeface="Bebas Neue Bold" panose="020B0606020202050201" pitchFamily="34" charset="0"/>
                <a:ea typeface="+mj-ea"/>
                <a:cs typeface="+mj-cs"/>
              </a:endParaRPr>
            </a:p>
          </p:txBody>
        </p:sp>
      </p:grpSp>
      <p:sp>
        <p:nvSpPr>
          <p:cNvPr id="9" name="Rectangle 8">
            <a:extLst>
              <a:ext uri="{FF2B5EF4-FFF2-40B4-BE49-F238E27FC236}">
                <a16:creationId xmlns:a16="http://schemas.microsoft.com/office/drawing/2014/main" id="{3362F85A-BAB8-42AD-8A9F-DCB51778C651}"/>
              </a:ext>
            </a:extLst>
          </p:cNvPr>
          <p:cNvSpPr/>
          <p:nvPr/>
        </p:nvSpPr>
        <p:spPr>
          <a:xfrm>
            <a:off x="1262463" y="7023632"/>
            <a:ext cx="6334912" cy="2862322"/>
          </a:xfrm>
          <a:prstGeom prst="rect">
            <a:avLst/>
          </a:prstGeom>
        </p:spPr>
        <p:txBody>
          <a:bodyPr wrap="square">
            <a:spAutoFit/>
          </a:bodyPr>
          <a:lstStyle/>
          <a:p>
            <a:r>
              <a:rPr lang="en-US" dirty="0"/>
              <a:t>Secondary conditions are related to primary health condition and are both predictable and therefore preventable. </a:t>
            </a:r>
          </a:p>
        </p:txBody>
      </p:sp>
      <p:sp>
        <p:nvSpPr>
          <p:cNvPr id="10" name="Rectangle 9">
            <a:extLst>
              <a:ext uri="{FF2B5EF4-FFF2-40B4-BE49-F238E27FC236}">
                <a16:creationId xmlns:a16="http://schemas.microsoft.com/office/drawing/2014/main" id="{0CB00304-F439-42CD-B26A-E1726778728B}"/>
              </a:ext>
            </a:extLst>
          </p:cNvPr>
          <p:cNvSpPr/>
          <p:nvPr/>
        </p:nvSpPr>
        <p:spPr>
          <a:xfrm>
            <a:off x="9389825" y="5020088"/>
            <a:ext cx="6499225" cy="2308324"/>
          </a:xfrm>
          <a:prstGeom prst="rect">
            <a:avLst/>
          </a:prstGeom>
        </p:spPr>
        <p:txBody>
          <a:bodyPr wrap="square">
            <a:spAutoFit/>
          </a:bodyPr>
          <a:lstStyle/>
          <a:p>
            <a:r>
              <a:rPr lang="en-US" dirty="0">
                <a:solidFill>
                  <a:schemeClr val="tx1"/>
                </a:solidFill>
                <a:latin typeface="Arial" panose="020B0604020202020204" pitchFamily="34" charset="0"/>
              </a:rPr>
              <a:t>Co-morbid conditions are unrelated to primary health condition associated with disability. </a:t>
            </a:r>
            <a:endParaRPr lang="en-US" dirty="0">
              <a:solidFill>
                <a:schemeClr val="tx1"/>
              </a:solidFill>
            </a:endParaRPr>
          </a:p>
        </p:txBody>
      </p:sp>
      <p:sp>
        <p:nvSpPr>
          <p:cNvPr id="11" name="Rectangle 10">
            <a:extLst>
              <a:ext uri="{FF2B5EF4-FFF2-40B4-BE49-F238E27FC236}">
                <a16:creationId xmlns:a16="http://schemas.microsoft.com/office/drawing/2014/main" id="{E7E36DB1-00C5-4913-A57F-75891F89FF21}"/>
              </a:ext>
            </a:extLst>
          </p:cNvPr>
          <p:cNvSpPr/>
          <p:nvPr/>
        </p:nvSpPr>
        <p:spPr>
          <a:xfrm>
            <a:off x="17491842" y="3297382"/>
            <a:ext cx="6499226" cy="2308324"/>
          </a:xfrm>
          <a:prstGeom prst="rect">
            <a:avLst/>
          </a:prstGeom>
        </p:spPr>
        <p:txBody>
          <a:bodyPr wrap="square">
            <a:spAutoFit/>
          </a:bodyPr>
          <a:lstStyle/>
          <a:p>
            <a:r>
              <a:rPr lang="en-US" dirty="0">
                <a:solidFill>
                  <a:schemeClr val="tx1"/>
                </a:solidFill>
                <a:latin typeface="Arial" panose="020B0604020202020204" pitchFamily="34" charset="0"/>
              </a:rPr>
              <a:t>The ageing process for some groups of people with disabilities begins earlier than usual. </a:t>
            </a:r>
            <a:endParaRPr lang="en-US" dirty="0">
              <a:solidFill>
                <a:schemeClr val="tx1"/>
              </a:solidFill>
            </a:endParaRPr>
          </a:p>
        </p:txBody>
      </p:sp>
      <p:sp>
        <p:nvSpPr>
          <p:cNvPr id="12" name="Rectangle 11">
            <a:extLst>
              <a:ext uri="{FF2B5EF4-FFF2-40B4-BE49-F238E27FC236}">
                <a16:creationId xmlns:a16="http://schemas.microsoft.com/office/drawing/2014/main" id="{96C25C36-E350-41C5-AF1A-CEFFCA0C3ACC}"/>
              </a:ext>
            </a:extLst>
          </p:cNvPr>
          <p:cNvSpPr/>
          <p:nvPr/>
        </p:nvSpPr>
        <p:spPr>
          <a:xfrm>
            <a:off x="1299236" y="10907064"/>
            <a:ext cx="6334912" cy="1754326"/>
          </a:xfrm>
          <a:prstGeom prst="rect">
            <a:avLst/>
          </a:prstGeom>
        </p:spPr>
        <p:txBody>
          <a:bodyPr wrap="square">
            <a:spAutoFit/>
          </a:bodyPr>
          <a:lstStyle/>
          <a:p>
            <a:r>
              <a:rPr lang="en-US" dirty="0"/>
              <a:t>Pressure ulcers, urinary tract infections, osteoporosis and pain.</a:t>
            </a:r>
            <a:endParaRPr lang="en-US" sz="3200" dirty="0"/>
          </a:p>
        </p:txBody>
      </p:sp>
      <p:sp>
        <p:nvSpPr>
          <p:cNvPr id="14" name="Rectangle 13">
            <a:extLst>
              <a:ext uri="{FF2B5EF4-FFF2-40B4-BE49-F238E27FC236}">
                <a16:creationId xmlns:a16="http://schemas.microsoft.com/office/drawing/2014/main" id="{459E6984-680C-4CD4-83C9-5BE34D88D427}"/>
              </a:ext>
            </a:extLst>
          </p:cNvPr>
          <p:cNvSpPr/>
          <p:nvPr/>
        </p:nvSpPr>
        <p:spPr>
          <a:xfrm>
            <a:off x="9328181" y="8817451"/>
            <a:ext cx="6667214" cy="3970318"/>
          </a:xfrm>
          <a:prstGeom prst="rect">
            <a:avLst/>
          </a:prstGeom>
        </p:spPr>
        <p:txBody>
          <a:bodyPr wrap="square">
            <a:spAutoFit/>
          </a:bodyPr>
          <a:lstStyle/>
          <a:p>
            <a:r>
              <a:rPr lang="en-US" dirty="0">
                <a:solidFill>
                  <a:schemeClr val="tx1"/>
                </a:solidFill>
                <a:latin typeface="Arial" panose="020B0604020202020204" pitchFamily="34" charset="0"/>
              </a:rPr>
              <a:t>The prevalence of diabetes in people with schizophrenia is around 15% compared to a rate of 2-3% for the general </a:t>
            </a:r>
            <a:r>
              <a:rPr lang="en-US" dirty="0" smtClean="0">
                <a:solidFill>
                  <a:schemeClr val="tx1"/>
                </a:solidFill>
                <a:latin typeface="Arial" panose="020B0604020202020204" pitchFamily="34" charset="0"/>
              </a:rPr>
              <a:t>population… Due to obese, poor diet and sedimentary lifestyle</a:t>
            </a:r>
            <a:endParaRPr lang="en-US" dirty="0"/>
          </a:p>
        </p:txBody>
      </p:sp>
      <p:sp>
        <p:nvSpPr>
          <p:cNvPr id="15" name="Rectangle 14">
            <a:extLst>
              <a:ext uri="{FF2B5EF4-FFF2-40B4-BE49-F238E27FC236}">
                <a16:creationId xmlns:a16="http://schemas.microsoft.com/office/drawing/2014/main" id="{648FDCF6-AFA0-45B6-ABAE-ED98F1994969}"/>
              </a:ext>
            </a:extLst>
          </p:cNvPr>
          <p:cNvSpPr/>
          <p:nvPr/>
        </p:nvSpPr>
        <p:spPr>
          <a:xfrm>
            <a:off x="17681500" y="7004527"/>
            <a:ext cx="6499224" cy="2308324"/>
          </a:xfrm>
          <a:prstGeom prst="rect">
            <a:avLst/>
          </a:prstGeom>
        </p:spPr>
        <p:txBody>
          <a:bodyPr wrap="square">
            <a:spAutoFit/>
          </a:bodyPr>
          <a:lstStyle/>
          <a:p>
            <a:r>
              <a:rPr lang="en-US" dirty="0">
                <a:solidFill>
                  <a:schemeClr val="tx1"/>
                </a:solidFill>
                <a:latin typeface="Arial" panose="020B0604020202020204" pitchFamily="34" charset="0"/>
              </a:rPr>
              <a:t>Some people with developmental disabilities show signs of premature ageing in their 40s and 50s.</a:t>
            </a:r>
            <a:endParaRPr lang="en-US" dirty="0"/>
          </a:p>
        </p:txBody>
      </p:sp>
      <p:grpSp>
        <p:nvGrpSpPr>
          <p:cNvPr id="16" name="Group 15">
            <a:extLst>
              <a:ext uri="{FF2B5EF4-FFF2-40B4-BE49-F238E27FC236}">
                <a16:creationId xmlns:a16="http://schemas.microsoft.com/office/drawing/2014/main" id="{79CED0C5-FE44-467F-BF2E-CCC94C55C2DE}"/>
              </a:ext>
            </a:extLst>
          </p:cNvPr>
          <p:cNvGrpSpPr/>
          <p:nvPr/>
        </p:nvGrpSpPr>
        <p:grpSpPr>
          <a:xfrm>
            <a:off x="3431628" y="10000634"/>
            <a:ext cx="2150276" cy="714610"/>
            <a:chOff x="13599638" y="2537800"/>
            <a:chExt cx="2150276" cy="714610"/>
          </a:xfrm>
        </p:grpSpPr>
        <p:sp>
          <p:nvSpPr>
            <p:cNvPr id="17" name="Shape 370">
              <a:extLst>
                <a:ext uri="{FF2B5EF4-FFF2-40B4-BE49-F238E27FC236}">
                  <a16:creationId xmlns:a16="http://schemas.microsoft.com/office/drawing/2014/main" id="{C349584B-5978-41AD-B76C-9B9F22552627}"/>
                </a:ext>
              </a:extLst>
            </p:cNvPr>
            <p:cNvSpPr txBox="1"/>
            <p:nvPr/>
          </p:nvSpPr>
          <p:spPr>
            <a:xfrm>
              <a:off x="13599638" y="2537800"/>
              <a:ext cx="2150276" cy="6770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lvl1pPr>
                <a:defRPr sz="2800" b="1">
                  <a:latin typeface="Lato Black"/>
                  <a:ea typeface="Lato Black"/>
                  <a:cs typeface="Lato Black"/>
                  <a:sym typeface="Lato Black"/>
                </a:defRPr>
              </a:lvl1pPr>
            </a:lstStyle>
            <a:p>
              <a:pPr>
                <a:defRPr sz="3600" b="0">
                  <a:latin typeface="+mj-lt"/>
                  <a:ea typeface="+mj-ea"/>
                  <a:cs typeface="+mj-cs"/>
                  <a:sym typeface="Helvetica"/>
                </a:defRPr>
              </a:pPr>
              <a:r>
                <a:rPr lang="en-US" sz="3200" b="1" dirty="0">
                  <a:latin typeface="Lato Black"/>
                  <a:ea typeface="Lato Black"/>
                  <a:cs typeface="Lato Black"/>
                  <a:sym typeface="Lato Black"/>
                </a:rPr>
                <a:t>Example </a:t>
              </a:r>
              <a:endParaRPr sz="3200" b="1" dirty="0">
                <a:latin typeface="Lato Black"/>
                <a:ea typeface="Lato Black"/>
                <a:cs typeface="Lato Black"/>
                <a:sym typeface="Lato Black"/>
              </a:endParaRPr>
            </a:p>
          </p:txBody>
        </p:sp>
        <p:grpSp>
          <p:nvGrpSpPr>
            <p:cNvPr id="18" name="Group 17">
              <a:extLst>
                <a:ext uri="{FF2B5EF4-FFF2-40B4-BE49-F238E27FC236}">
                  <a16:creationId xmlns:a16="http://schemas.microsoft.com/office/drawing/2014/main" id="{56866D85-A037-4778-94E1-284C8F8163BD}"/>
                </a:ext>
              </a:extLst>
            </p:cNvPr>
            <p:cNvGrpSpPr/>
            <p:nvPr/>
          </p:nvGrpSpPr>
          <p:grpSpPr>
            <a:xfrm>
              <a:off x="13601739" y="3160335"/>
              <a:ext cx="1885950" cy="92075"/>
              <a:chOff x="4914900" y="1447800"/>
              <a:chExt cx="1885950" cy="92075"/>
            </a:xfrm>
          </p:grpSpPr>
          <p:sp>
            <p:nvSpPr>
              <p:cNvPr id="19" name="Rectangle 18">
                <a:extLst>
                  <a:ext uri="{FF2B5EF4-FFF2-40B4-BE49-F238E27FC236}">
                    <a16:creationId xmlns:a16="http://schemas.microsoft.com/office/drawing/2014/main" id="{9C6374E2-9EF2-46BC-8B81-CC322BDC9645}"/>
                  </a:ext>
                </a:extLst>
              </p:cNvPr>
              <p:cNvSpPr/>
              <p:nvPr/>
            </p:nvSpPr>
            <p:spPr bwMode="auto">
              <a:xfrm>
                <a:off x="4914900" y="1447800"/>
                <a:ext cx="457200"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0" name="Rectangle 19">
                <a:extLst>
                  <a:ext uri="{FF2B5EF4-FFF2-40B4-BE49-F238E27FC236}">
                    <a16:creationId xmlns:a16="http://schemas.microsoft.com/office/drawing/2014/main" id="{B48736B5-E1BE-4194-B9E0-507D5EA74A24}"/>
                  </a:ext>
                </a:extLst>
              </p:cNvPr>
              <p:cNvSpPr/>
              <p:nvPr/>
            </p:nvSpPr>
            <p:spPr bwMode="auto">
              <a:xfrm>
                <a:off x="5391150" y="1447800"/>
                <a:ext cx="457200" cy="92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1" name="Rectangle 20">
                <a:extLst>
                  <a:ext uri="{FF2B5EF4-FFF2-40B4-BE49-F238E27FC236}">
                    <a16:creationId xmlns:a16="http://schemas.microsoft.com/office/drawing/2014/main" id="{38177A2E-3DD6-4040-9BCF-63E05A843D94}"/>
                  </a:ext>
                </a:extLst>
              </p:cNvPr>
              <p:cNvSpPr/>
              <p:nvPr/>
            </p:nvSpPr>
            <p:spPr bwMode="auto">
              <a:xfrm>
                <a:off x="5867400" y="1447800"/>
                <a:ext cx="457200" cy="92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 name="Rectangle 21">
                <a:extLst>
                  <a:ext uri="{FF2B5EF4-FFF2-40B4-BE49-F238E27FC236}">
                    <a16:creationId xmlns:a16="http://schemas.microsoft.com/office/drawing/2014/main" id="{AD45BE79-05FE-406B-A8B1-25CFD3B48FEB}"/>
                  </a:ext>
                </a:extLst>
              </p:cNvPr>
              <p:cNvSpPr/>
              <p:nvPr/>
            </p:nvSpPr>
            <p:spPr bwMode="auto">
              <a:xfrm>
                <a:off x="6343650" y="1447800"/>
                <a:ext cx="457200" cy="92075"/>
              </a:xfrm>
              <a:prstGeom prst="rect">
                <a:avLst/>
              </a:prstGeom>
              <a:solidFill>
                <a:srgbClr val="FF64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grpSp>
        <p:nvGrpSpPr>
          <p:cNvPr id="23" name="Group 22">
            <a:extLst>
              <a:ext uri="{FF2B5EF4-FFF2-40B4-BE49-F238E27FC236}">
                <a16:creationId xmlns:a16="http://schemas.microsoft.com/office/drawing/2014/main" id="{33D98287-0BDF-46FA-9B75-21AF629E685A}"/>
              </a:ext>
            </a:extLst>
          </p:cNvPr>
          <p:cNvGrpSpPr/>
          <p:nvPr/>
        </p:nvGrpSpPr>
        <p:grpSpPr>
          <a:xfrm>
            <a:off x="11487136" y="7940288"/>
            <a:ext cx="2150276" cy="714610"/>
            <a:chOff x="13599638" y="2537800"/>
            <a:chExt cx="2150276" cy="714610"/>
          </a:xfrm>
        </p:grpSpPr>
        <p:sp>
          <p:nvSpPr>
            <p:cNvPr id="24" name="Shape 370">
              <a:extLst>
                <a:ext uri="{FF2B5EF4-FFF2-40B4-BE49-F238E27FC236}">
                  <a16:creationId xmlns:a16="http://schemas.microsoft.com/office/drawing/2014/main" id="{DFCC8AE2-27BF-4F78-A48B-0D0F3B789512}"/>
                </a:ext>
              </a:extLst>
            </p:cNvPr>
            <p:cNvSpPr txBox="1"/>
            <p:nvPr/>
          </p:nvSpPr>
          <p:spPr>
            <a:xfrm>
              <a:off x="13599638" y="2537800"/>
              <a:ext cx="2150276" cy="6770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lvl1pPr>
                <a:defRPr sz="2800" b="1">
                  <a:latin typeface="Lato Black"/>
                  <a:ea typeface="Lato Black"/>
                  <a:cs typeface="Lato Black"/>
                  <a:sym typeface="Lato Black"/>
                </a:defRPr>
              </a:lvl1pPr>
            </a:lstStyle>
            <a:p>
              <a:pPr>
                <a:defRPr sz="3600" b="0">
                  <a:latin typeface="+mj-lt"/>
                  <a:ea typeface="+mj-ea"/>
                  <a:cs typeface="+mj-cs"/>
                  <a:sym typeface="Helvetica"/>
                </a:defRPr>
              </a:pPr>
              <a:r>
                <a:rPr lang="en-US" sz="3200" b="1" dirty="0">
                  <a:latin typeface="Lato Black"/>
                  <a:ea typeface="Lato Black"/>
                  <a:cs typeface="Lato Black"/>
                  <a:sym typeface="Lato Black"/>
                </a:rPr>
                <a:t>Example </a:t>
              </a:r>
              <a:endParaRPr sz="3200" b="1" dirty="0">
                <a:latin typeface="Lato Black"/>
                <a:ea typeface="Lato Black"/>
                <a:cs typeface="Lato Black"/>
                <a:sym typeface="Lato Black"/>
              </a:endParaRPr>
            </a:p>
          </p:txBody>
        </p:sp>
        <p:grpSp>
          <p:nvGrpSpPr>
            <p:cNvPr id="25" name="Group 24">
              <a:extLst>
                <a:ext uri="{FF2B5EF4-FFF2-40B4-BE49-F238E27FC236}">
                  <a16:creationId xmlns:a16="http://schemas.microsoft.com/office/drawing/2014/main" id="{235BE540-5429-47F9-8309-D788D2D6C40F}"/>
                </a:ext>
              </a:extLst>
            </p:cNvPr>
            <p:cNvGrpSpPr/>
            <p:nvPr/>
          </p:nvGrpSpPr>
          <p:grpSpPr>
            <a:xfrm>
              <a:off x="13601739" y="3160335"/>
              <a:ext cx="1885950" cy="92075"/>
              <a:chOff x="4914900" y="1447800"/>
              <a:chExt cx="1885950" cy="92075"/>
            </a:xfrm>
          </p:grpSpPr>
          <p:sp>
            <p:nvSpPr>
              <p:cNvPr id="26" name="Rectangle 25">
                <a:extLst>
                  <a:ext uri="{FF2B5EF4-FFF2-40B4-BE49-F238E27FC236}">
                    <a16:creationId xmlns:a16="http://schemas.microsoft.com/office/drawing/2014/main" id="{3175EF2E-425A-4BC9-9E06-533FD2B08B33}"/>
                  </a:ext>
                </a:extLst>
              </p:cNvPr>
              <p:cNvSpPr/>
              <p:nvPr/>
            </p:nvSpPr>
            <p:spPr bwMode="auto">
              <a:xfrm>
                <a:off x="4914900" y="1447800"/>
                <a:ext cx="457200"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7" name="Rectangle 26">
                <a:extLst>
                  <a:ext uri="{FF2B5EF4-FFF2-40B4-BE49-F238E27FC236}">
                    <a16:creationId xmlns:a16="http://schemas.microsoft.com/office/drawing/2014/main" id="{EBB3AF53-7BAB-44F9-A0C1-69A02ACEF9CD}"/>
                  </a:ext>
                </a:extLst>
              </p:cNvPr>
              <p:cNvSpPr/>
              <p:nvPr/>
            </p:nvSpPr>
            <p:spPr bwMode="auto">
              <a:xfrm>
                <a:off x="5391150" y="1447800"/>
                <a:ext cx="457200" cy="92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8" name="Rectangle 27">
                <a:extLst>
                  <a:ext uri="{FF2B5EF4-FFF2-40B4-BE49-F238E27FC236}">
                    <a16:creationId xmlns:a16="http://schemas.microsoft.com/office/drawing/2014/main" id="{2369A874-AF8A-4F7F-92CE-5122582358AC}"/>
                  </a:ext>
                </a:extLst>
              </p:cNvPr>
              <p:cNvSpPr/>
              <p:nvPr/>
            </p:nvSpPr>
            <p:spPr bwMode="auto">
              <a:xfrm>
                <a:off x="5867400" y="1447800"/>
                <a:ext cx="457200" cy="92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9" name="Rectangle 28">
                <a:extLst>
                  <a:ext uri="{FF2B5EF4-FFF2-40B4-BE49-F238E27FC236}">
                    <a16:creationId xmlns:a16="http://schemas.microsoft.com/office/drawing/2014/main" id="{78FF9CE8-F38D-41DB-9E13-9B8E19B534BC}"/>
                  </a:ext>
                </a:extLst>
              </p:cNvPr>
              <p:cNvSpPr/>
              <p:nvPr/>
            </p:nvSpPr>
            <p:spPr bwMode="auto">
              <a:xfrm>
                <a:off x="6343650" y="1447800"/>
                <a:ext cx="457200" cy="92075"/>
              </a:xfrm>
              <a:prstGeom prst="rect">
                <a:avLst/>
              </a:prstGeom>
              <a:solidFill>
                <a:srgbClr val="FF64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grpSp>
        <p:nvGrpSpPr>
          <p:cNvPr id="30" name="Group 29">
            <a:extLst>
              <a:ext uri="{FF2B5EF4-FFF2-40B4-BE49-F238E27FC236}">
                <a16:creationId xmlns:a16="http://schemas.microsoft.com/office/drawing/2014/main" id="{3B783C3C-2A8B-46B3-ABF9-1D7EFD8E875C}"/>
              </a:ext>
            </a:extLst>
          </p:cNvPr>
          <p:cNvGrpSpPr/>
          <p:nvPr/>
        </p:nvGrpSpPr>
        <p:grpSpPr>
          <a:xfrm>
            <a:off x="19634165" y="6143390"/>
            <a:ext cx="2150276" cy="714610"/>
            <a:chOff x="13599638" y="2537800"/>
            <a:chExt cx="2150276" cy="714610"/>
          </a:xfrm>
        </p:grpSpPr>
        <p:sp>
          <p:nvSpPr>
            <p:cNvPr id="31" name="Shape 370">
              <a:extLst>
                <a:ext uri="{FF2B5EF4-FFF2-40B4-BE49-F238E27FC236}">
                  <a16:creationId xmlns:a16="http://schemas.microsoft.com/office/drawing/2014/main" id="{554FC365-6166-4427-8EDC-49A2036C9CD0}"/>
                </a:ext>
              </a:extLst>
            </p:cNvPr>
            <p:cNvSpPr txBox="1"/>
            <p:nvPr/>
          </p:nvSpPr>
          <p:spPr>
            <a:xfrm>
              <a:off x="13599638" y="2537800"/>
              <a:ext cx="2150276" cy="6770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1" tIns="91421" rIns="91421" bIns="91421">
              <a:spAutoFit/>
            </a:bodyPr>
            <a:lstStyle>
              <a:lvl1pPr>
                <a:defRPr sz="2800" b="1">
                  <a:latin typeface="Lato Black"/>
                  <a:ea typeface="Lato Black"/>
                  <a:cs typeface="Lato Black"/>
                  <a:sym typeface="Lato Black"/>
                </a:defRPr>
              </a:lvl1pPr>
            </a:lstStyle>
            <a:p>
              <a:pPr>
                <a:defRPr sz="3600" b="0">
                  <a:latin typeface="+mj-lt"/>
                  <a:ea typeface="+mj-ea"/>
                  <a:cs typeface="+mj-cs"/>
                  <a:sym typeface="Helvetica"/>
                </a:defRPr>
              </a:pPr>
              <a:r>
                <a:rPr lang="en-US" sz="3200" b="1" dirty="0">
                  <a:latin typeface="Lato Black"/>
                  <a:ea typeface="Lato Black"/>
                  <a:cs typeface="Lato Black"/>
                  <a:sym typeface="Lato Black"/>
                </a:rPr>
                <a:t>Example </a:t>
              </a:r>
              <a:endParaRPr sz="3200" b="1" dirty="0">
                <a:latin typeface="Lato Black"/>
                <a:ea typeface="Lato Black"/>
                <a:cs typeface="Lato Black"/>
                <a:sym typeface="Lato Black"/>
              </a:endParaRPr>
            </a:p>
          </p:txBody>
        </p:sp>
        <p:grpSp>
          <p:nvGrpSpPr>
            <p:cNvPr id="32" name="Group 31">
              <a:extLst>
                <a:ext uri="{FF2B5EF4-FFF2-40B4-BE49-F238E27FC236}">
                  <a16:creationId xmlns:a16="http://schemas.microsoft.com/office/drawing/2014/main" id="{07FA4568-4838-41BD-B5E5-BB97CE2A34E3}"/>
                </a:ext>
              </a:extLst>
            </p:cNvPr>
            <p:cNvGrpSpPr/>
            <p:nvPr/>
          </p:nvGrpSpPr>
          <p:grpSpPr>
            <a:xfrm>
              <a:off x="13601739" y="3160335"/>
              <a:ext cx="1885950" cy="92075"/>
              <a:chOff x="4914900" y="1447800"/>
              <a:chExt cx="1885950" cy="92075"/>
            </a:xfrm>
          </p:grpSpPr>
          <p:sp>
            <p:nvSpPr>
              <p:cNvPr id="33" name="Rectangle 32">
                <a:extLst>
                  <a:ext uri="{FF2B5EF4-FFF2-40B4-BE49-F238E27FC236}">
                    <a16:creationId xmlns:a16="http://schemas.microsoft.com/office/drawing/2014/main" id="{E40D3015-BD2D-4555-A976-19B2BDC850A8}"/>
                  </a:ext>
                </a:extLst>
              </p:cNvPr>
              <p:cNvSpPr/>
              <p:nvPr/>
            </p:nvSpPr>
            <p:spPr bwMode="auto">
              <a:xfrm>
                <a:off x="4914900" y="1447800"/>
                <a:ext cx="457200"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4" name="Rectangle 33">
                <a:extLst>
                  <a:ext uri="{FF2B5EF4-FFF2-40B4-BE49-F238E27FC236}">
                    <a16:creationId xmlns:a16="http://schemas.microsoft.com/office/drawing/2014/main" id="{FA3905EF-A9C7-4176-B24C-D84FE8FF57D6}"/>
                  </a:ext>
                </a:extLst>
              </p:cNvPr>
              <p:cNvSpPr/>
              <p:nvPr/>
            </p:nvSpPr>
            <p:spPr bwMode="auto">
              <a:xfrm>
                <a:off x="5391150" y="1447800"/>
                <a:ext cx="457200" cy="92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Rectangle 34">
                <a:extLst>
                  <a:ext uri="{FF2B5EF4-FFF2-40B4-BE49-F238E27FC236}">
                    <a16:creationId xmlns:a16="http://schemas.microsoft.com/office/drawing/2014/main" id="{099345E8-33EB-4D1D-808B-C3599618FA5F}"/>
                  </a:ext>
                </a:extLst>
              </p:cNvPr>
              <p:cNvSpPr/>
              <p:nvPr/>
            </p:nvSpPr>
            <p:spPr bwMode="auto">
              <a:xfrm>
                <a:off x="5867400" y="1447800"/>
                <a:ext cx="457200" cy="92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6" name="Rectangle 35">
                <a:extLst>
                  <a:ext uri="{FF2B5EF4-FFF2-40B4-BE49-F238E27FC236}">
                    <a16:creationId xmlns:a16="http://schemas.microsoft.com/office/drawing/2014/main" id="{6F5A713E-82DA-4352-BF85-9B14FE8540D5}"/>
                  </a:ext>
                </a:extLst>
              </p:cNvPr>
              <p:cNvSpPr/>
              <p:nvPr/>
            </p:nvSpPr>
            <p:spPr bwMode="auto">
              <a:xfrm>
                <a:off x="6343650" y="1447800"/>
                <a:ext cx="457200" cy="92075"/>
              </a:xfrm>
              <a:prstGeom prst="rect">
                <a:avLst/>
              </a:prstGeom>
              <a:solidFill>
                <a:srgbClr val="FF64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spTree>
    <p:extLst>
      <p:ext uri="{BB962C8B-B14F-4D97-AF65-F5344CB8AC3E}">
        <p14:creationId xmlns:p14="http://schemas.microsoft.com/office/powerpoint/2010/main" val="328891673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 name="Group 107">
            <a:extLst>
              <a:ext uri="{FF2B5EF4-FFF2-40B4-BE49-F238E27FC236}">
                <a16:creationId xmlns:a16="http://schemas.microsoft.com/office/drawing/2014/main" id="{FC9F993E-F93E-4E3F-BF62-CA681DB458E8}"/>
              </a:ext>
            </a:extLst>
          </p:cNvPr>
          <p:cNvGrpSpPr/>
          <p:nvPr/>
        </p:nvGrpSpPr>
        <p:grpSpPr>
          <a:xfrm>
            <a:off x="3298910" y="1253685"/>
            <a:ext cx="18719771" cy="12462315"/>
            <a:chOff x="1774910" y="1301738"/>
            <a:chExt cx="18719771" cy="12462315"/>
          </a:xfrm>
        </p:grpSpPr>
        <p:grpSp>
          <p:nvGrpSpPr>
            <p:cNvPr id="106" name="Group 105">
              <a:extLst>
                <a:ext uri="{FF2B5EF4-FFF2-40B4-BE49-F238E27FC236}">
                  <a16:creationId xmlns:a16="http://schemas.microsoft.com/office/drawing/2014/main" id="{6B6B8628-9F07-4E25-92CA-9CCC7BF9DD5D}"/>
                </a:ext>
              </a:extLst>
            </p:cNvPr>
            <p:cNvGrpSpPr/>
            <p:nvPr/>
          </p:nvGrpSpPr>
          <p:grpSpPr>
            <a:xfrm>
              <a:off x="4831132" y="1301738"/>
              <a:ext cx="15663549" cy="12462315"/>
              <a:chOff x="4831132" y="1301738"/>
              <a:chExt cx="15663549" cy="12462315"/>
            </a:xfrm>
          </p:grpSpPr>
          <p:grpSp>
            <p:nvGrpSpPr>
              <p:cNvPr id="103" name="Group 102">
                <a:extLst>
                  <a:ext uri="{FF2B5EF4-FFF2-40B4-BE49-F238E27FC236}">
                    <a16:creationId xmlns:a16="http://schemas.microsoft.com/office/drawing/2014/main" id="{F493D7CB-5B79-4792-AA47-C7EED79E561A}"/>
                  </a:ext>
                </a:extLst>
              </p:cNvPr>
              <p:cNvGrpSpPr/>
              <p:nvPr/>
            </p:nvGrpSpPr>
            <p:grpSpPr>
              <a:xfrm>
                <a:off x="4831132" y="1301738"/>
                <a:ext cx="15471036" cy="2916691"/>
                <a:chOff x="4831132" y="1301738"/>
                <a:chExt cx="15471036" cy="2916691"/>
              </a:xfrm>
            </p:grpSpPr>
            <p:sp>
              <p:nvSpPr>
                <p:cNvPr id="95" name="Rectangle 94">
                  <a:extLst>
                    <a:ext uri="{FF2B5EF4-FFF2-40B4-BE49-F238E27FC236}">
                      <a16:creationId xmlns:a16="http://schemas.microsoft.com/office/drawing/2014/main" id="{2FD08F63-D61E-4ED8-9D35-4E81D52A6AFE}"/>
                    </a:ext>
                  </a:extLst>
                </p:cNvPr>
                <p:cNvSpPr/>
                <p:nvPr/>
              </p:nvSpPr>
              <p:spPr>
                <a:xfrm>
                  <a:off x="4831132" y="2648769"/>
                  <a:ext cx="15471036" cy="1569660"/>
                </a:xfrm>
                <a:prstGeom prst="rect">
                  <a:avLst/>
                </a:prstGeom>
              </p:spPr>
              <p:txBody>
                <a:bodyPr>
                  <a:spAutoFit/>
                </a:bodyPr>
                <a:lstStyle/>
                <a:p>
                  <a:pPr lvl="0" defTabSz="914400" hangingPunct="1">
                    <a:lnSpc>
                      <a:spcPct val="150000"/>
                    </a:lnSpc>
                    <a:defRPr/>
                  </a:pPr>
                  <a:r>
                    <a:rPr lang="en-US" sz="3200" dirty="0"/>
                    <a:t>Some studies have indicated that people with disabilities have higher rates of risky </a:t>
                  </a:r>
                  <a:r>
                    <a:rPr lang="en-US" sz="3200" dirty="0" smtClean="0"/>
                    <a:t>behaviors </a:t>
                  </a:r>
                  <a:r>
                    <a:rPr lang="en-US" sz="3200" dirty="0"/>
                    <a:t>such as smoking, poor diet and physical inactivity.</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6" name="TextBox 95">
                  <a:extLst>
                    <a:ext uri="{FF2B5EF4-FFF2-40B4-BE49-F238E27FC236}">
                      <a16:creationId xmlns:a16="http://schemas.microsoft.com/office/drawing/2014/main" id="{1880857E-F161-4B88-A1A5-A94BC291AF33}"/>
                    </a:ext>
                  </a:extLst>
                </p:cNvPr>
                <p:cNvSpPr txBox="1"/>
                <p:nvPr/>
              </p:nvSpPr>
              <p:spPr>
                <a:xfrm>
                  <a:off x="4831132" y="1301738"/>
                  <a:ext cx="15471036" cy="830997"/>
                </a:xfrm>
                <a:prstGeom prst="rect">
                  <a:avLst/>
                </a:prstGeom>
                <a:noFill/>
              </p:spPr>
              <p:txBody>
                <a:bodyPr>
                  <a:spAutoFit/>
                </a:bodyPr>
                <a:lstStyle/>
                <a:p>
                  <a:pPr lvl="0">
                    <a:lnSpc>
                      <a:spcPct val="80000"/>
                    </a:lnSpc>
                    <a:defRPr sz="3600" b="0">
                      <a:latin typeface="+mj-lt"/>
                      <a:ea typeface="+mj-ea"/>
                      <a:cs typeface="+mj-cs"/>
                      <a:sym typeface="Helvetica"/>
                    </a:defRPr>
                  </a:pPr>
                  <a:r>
                    <a:rPr lang="en-US" sz="6000" dirty="0">
                      <a:latin typeface="Bebas Neue Bold" panose="020B0606020202050201" pitchFamily="34" charset="0"/>
                      <a:sym typeface="Bebas Neue Bold"/>
                    </a:rPr>
                    <a:t>Engaging in health risk </a:t>
                  </a:r>
                  <a:r>
                    <a:rPr lang="en-US" sz="6000" dirty="0" smtClean="0">
                      <a:latin typeface="Bebas Neue Bold" panose="020B0606020202050201" pitchFamily="34" charset="0"/>
                      <a:sym typeface="Bebas Neue Bold"/>
                    </a:rPr>
                    <a:t>behaviors</a:t>
                  </a:r>
                  <a:endParaRPr lang="en-US" sz="6000" dirty="0">
                    <a:latin typeface="Bebas Neue Bold" panose="020B0606020202050201" pitchFamily="34" charset="0"/>
                    <a:sym typeface="Bebas Neue Bold"/>
                  </a:endParaRPr>
                </a:p>
              </p:txBody>
            </p:sp>
          </p:grpSp>
          <p:grpSp>
            <p:nvGrpSpPr>
              <p:cNvPr id="104" name="Group 103">
                <a:extLst>
                  <a:ext uri="{FF2B5EF4-FFF2-40B4-BE49-F238E27FC236}">
                    <a16:creationId xmlns:a16="http://schemas.microsoft.com/office/drawing/2014/main" id="{319A6C58-40ED-41D0-880F-BC3F0D391B58}"/>
                  </a:ext>
                </a:extLst>
              </p:cNvPr>
              <p:cNvGrpSpPr/>
              <p:nvPr/>
            </p:nvGrpSpPr>
            <p:grpSpPr>
              <a:xfrm>
                <a:off x="4831132" y="5148185"/>
                <a:ext cx="15663549" cy="5146580"/>
                <a:chOff x="4831132" y="5148185"/>
                <a:chExt cx="15663549" cy="5146580"/>
              </a:xfrm>
            </p:grpSpPr>
            <p:sp>
              <p:nvSpPr>
                <p:cNvPr id="97" name="Rectangle 96">
                  <a:extLst>
                    <a:ext uri="{FF2B5EF4-FFF2-40B4-BE49-F238E27FC236}">
                      <a16:creationId xmlns:a16="http://schemas.microsoft.com/office/drawing/2014/main" id="{DE2EF687-A2E6-46A4-BAA3-1762387B248D}"/>
                    </a:ext>
                  </a:extLst>
                </p:cNvPr>
                <p:cNvSpPr/>
                <p:nvPr/>
              </p:nvSpPr>
              <p:spPr>
                <a:xfrm>
                  <a:off x="4831132" y="6585416"/>
                  <a:ext cx="15471036" cy="3709349"/>
                </a:xfrm>
                <a:prstGeom prst="rect">
                  <a:avLst/>
                </a:prstGeom>
              </p:spPr>
              <p:txBody>
                <a:bodyPr>
                  <a:spAutoFit/>
                </a:bodyPr>
                <a:lstStyle/>
                <a:p>
                  <a:pPr>
                    <a:lnSpc>
                      <a:spcPct val="150000"/>
                    </a:lnSpc>
                  </a:pPr>
                  <a:r>
                    <a:rPr lang="en-US" sz="3200" dirty="0"/>
                    <a:t>Mortality rates for people with disabilities vary depending on the health condition. However an investigation in the United Kingdom found that people with mental health disorders and intellectual impairments had a lower life expectancy.</a:t>
                  </a:r>
                </a:p>
                <a:p>
                  <a:pPr>
                    <a:lnSpc>
                      <a:spcPct val="150000"/>
                    </a:lnSpc>
                  </a:pPr>
                  <a:r>
                    <a:rPr lang="en-US" sz="3200" dirty="0"/>
                    <a:t/>
                  </a:r>
                  <a:br>
                    <a:rPr lang="en-US" sz="3200" dirty="0"/>
                  </a:b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8" name="TextBox 97">
                  <a:extLst>
                    <a:ext uri="{FF2B5EF4-FFF2-40B4-BE49-F238E27FC236}">
                      <a16:creationId xmlns:a16="http://schemas.microsoft.com/office/drawing/2014/main" id="{720D1057-8AAE-4817-A66F-F6131E77E446}"/>
                    </a:ext>
                  </a:extLst>
                </p:cNvPr>
                <p:cNvSpPr txBox="1"/>
                <p:nvPr/>
              </p:nvSpPr>
              <p:spPr>
                <a:xfrm>
                  <a:off x="5023645" y="5148185"/>
                  <a:ext cx="15471036" cy="1015663"/>
                </a:xfrm>
                <a:prstGeom prst="rect">
                  <a:avLst/>
                </a:prstGeom>
                <a:noFill/>
              </p:spPr>
              <p:txBody>
                <a:bodyPr>
                  <a:spAutoFit/>
                </a:bodyPr>
                <a:lstStyle/>
                <a:p>
                  <a:pPr lvl="0" defTabSz="914400" hangingPunct="1">
                    <a:defRPr/>
                  </a:pPr>
                  <a:r>
                    <a:rPr lang="en-US" sz="6000" dirty="0">
                      <a:latin typeface="Bebas Neue Bold" panose="020B0606020202050201" pitchFamily="34" charset="0"/>
                    </a:rPr>
                    <a:t>Higher rates of premature death</a:t>
                  </a:r>
                </a:p>
              </p:txBody>
            </p:sp>
          </p:grpSp>
          <p:grpSp>
            <p:nvGrpSpPr>
              <p:cNvPr id="105" name="Group 104">
                <a:extLst>
                  <a:ext uri="{FF2B5EF4-FFF2-40B4-BE49-F238E27FC236}">
                    <a16:creationId xmlns:a16="http://schemas.microsoft.com/office/drawing/2014/main" id="{386912BD-9608-4C5D-948C-A7DBA561E614}"/>
                  </a:ext>
                </a:extLst>
              </p:cNvPr>
              <p:cNvGrpSpPr/>
              <p:nvPr/>
            </p:nvGrpSpPr>
            <p:grpSpPr>
              <a:xfrm>
                <a:off x="4831132" y="10108698"/>
                <a:ext cx="15471036" cy="3655355"/>
                <a:chOff x="4831132" y="10108698"/>
                <a:chExt cx="15471036" cy="3655355"/>
              </a:xfrm>
            </p:grpSpPr>
            <p:sp>
              <p:nvSpPr>
                <p:cNvPr id="99" name="Rectangle 98">
                  <a:extLst>
                    <a:ext uri="{FF2B5EF4-FFF2-40B4-BE49-F238E27FC236}">
                      <a16:creationId xmlns:a16="http://schemas.microsoft.com/office/drawing/2014/main" id="{0A8E58CE-2E46-49D4-92DC-F5E6DF029CF3}"/>
                    </a:ext>
                  </a:extLst>
                </p:cNvPr>
                <p:cNvSpPr/>
                <p:nvPr/>
              </p:nvSpPr>
              <p:spPr>
                <a:xfrm>
                  <a:off x="4831132" y="11640395"/>
                  <a:ext cx="15471036" cy="2123658"/>
                </a:xfrm>
                <a:prstGeom prst="rect">
                  <a:avLst/>
                </a:prstGeom>
              </p:spPr>
              <p:txBody>
                <a:bodyPr>
                  <a:spAutoFit/>
                </a:bodyPr>
                <a:lstStyle/>
                <a:p>
                  <a:pPr>
                    <a:lnSpc>
                      <a:spcPct val="150000"/>
                    </a:lnSpc>
                  </a:pPr>
                  <a:r>
                    <a:rPr lang="en-US" dirty="0"/>
                    <a:t>People with disabilities encounter a range of barriers when they attempt to access health care including the following.</a:t>
                  </a:r>
                </a:p>
                <a:p>
                  <a:r>
                    <a:rPr lang="en-US" sz="1200" dirty="0"/>
                    <a:t/>
                  </a:r>
                  <a:br>
                    <a:rPr lang="en-US" sz="1200" dirty="0"/>
                  </a:b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0" name="TextBox 99">
                  <a:extLst>
                    <a:ext uri="{FF2B5EF4-FFF2-40B4-BE49-F238E27FC236}">
                      <a16:creationId xmlns:a16="http://schemas.microsoft.com/office/drawing/2014/main" id="{056597A2-7DE4-4543-A99D-F86DDA3D818B}"/>
                    </a:ext>
                  </a:extLst>
                </p:cNvPr>
                <p:cNvSpPr txBox="1"/>
                <p:nvPr/>
              </p:nvSpPr>
              <p:spPr>
                <a:xfrm>
                  <a:off x="4831132" y="10108698"/>
                  <a:ext cx="15471036" cy="1015663"/>
                </a:xfrm>
                <a:prstGeom prst="rect">
                  <a:avLst/>
                </a:prstGeom>
                <a:noFill/>
              </p:spPr>
              <p:txBody>
                <a:bodyPr>
                  <a:spAutoFit/>
                </a:bodyPr>
                <a:lstStyle/>
                <a:p>
                  <a:pPr defTabSz="914400" hangingPunct="1">
                    <a:defRPr/>
                  </a:pPr>
                  <a:r>
                    <a:rPr lang="en-US" sz="6000" dirty="0">
                      <a:latin typeface="Bebas Neue Bold" panose="020B0606020202050201" pitchFamily="34" charset="0"/>
                    </a:rPr>
                    <a:t>Barriers to health care</a:t>
                  </a:r>
                </a:p>
              </p:txBody>
            </p:sp>
          </p:grpSp>
        </p:grpSp>
        <p:grpSp>
          <p:nvGrpSpPr>
            <p:cNvPr id="107" name="Group 106">
              <a:extLst>
                <a:ext uri="{FF2B5EF4-FFF2-40B4-BE49-F238E27FC236}">
                  <a16:creationId xmlns:a16="http://schemas.microsoft.com/office/drawing/2014/main" id="{4DFDB950-1C41-44EC-A266-585C1ABCDE13}"/>
                </a:ext>
              </a:extLst>
            </p:cNvPr>
            <p:cNvGrpSpPr/>
            <p:nvPr/>
          </p:nvGrpSpPr>
          <p:grpSpPr>
            <a:xfrm>
              <a:off x="1774910" y="1301738"/>
              <a:ext cx="2294222" cy="11099812"/>
              <a:chOff x="1774910" y="1301738"/>
              <a:chExt cx="2294222" cy="11099812"/>
            </a:xfrm>
          </p:grpSpPr>
          <p:grpSp>
            <p:nvGrpSpPr>
              <p:cNvPr id="83" name="Group 82">
                <a:extLst>
                  <a:ext uri="{FF2B5EF4-FFF2-40B4-BE49-F238E27FC236}">
                    <a16:creationId xmlns:a16="http://schemas.microsoft.com/office/drawing/2014/main" id="{9269279B-A746-4459-B45A-56F0FEC02F25}"/>
                  </a:ext>
                </a:extLst>
              </p:cNvPr>
              <p:cNvGrpSpPr/>
              <p:nvPr/>
            </p:nvGrpSpPr>
            <p:grpSpPr>
              <a:xfrm>
                <a:off x="1774910" y="1301738"/>
                <a:ext cx="2294222" cy="2299211"/>
                <a:chOff x="6334125" y="1695450"/>
                <a:chExt cx="730250" cy="731838"/>
              </a:xfrm>
            </p:grpSpPr>
            <p:sp>
              <p:nvSpPr>
                <p:cNvPr id="93" name="Oval 92">
                  <a:extLst>
                    <a:ext uri="{FF2B5EF4-FFF2-40B4-BE49-F238E27FC236}">
                      <a16:creationId xmlns:a16="http://schemas.microsoft.com/office/drawing/2014/main" id="{3B132528-FEF2-4EF9-967F-6DCD0B2A7EF4}"/>
                    </a:ext>
                  </a:extLst>
                </p:cNvPr>
                <p:cNvSpPr/>
                <p:nvPr/>
              </p:nvSpPr>
              <p:spPr>
                <a:xfrm>
                  <a:off x="6334125" y="1695450"/>
                  <a:ext cx="730250" cy="731838"/>
                </a:xfrm>
                <a:prstGeom prst="ellipse">
                  <a:avLst/>
                </a:prstGeom>
                <a:solidFill>
                  <a:srgbClr val="2580B7"/>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4" name="Picture 93">
                  <a:extLst>
                    <a:ext uri="{FF2B5EF4-FFF2-40B4-BE49-F238E27FC236}">
                      <a16:creationId xmlns:a16="http://schemas.microsoft.com/office/drawing/2014/main" id="{026E8D87-5869-4474-BA55-CF2C0012A16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4788" y="1908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4" name="Group 83">
                <a:extLst>
                  <a:ext uri="{FF2B5EF4-FFF2-40B4-BE49-F238E27FC236}">
                    <a16:creationId xmlns:a16="http://schemas.microsoft.com/office/drawing/2014/main" id="{CA7BB473-D845-43B0-AC3C-380F326354A9}"/>
                  </a:ext>
                </a:extLst>
              </p:cNvPr>
              <p:cNvGrpSpPr/>
              <p:nvPr/>
            </p:nvGrpSpPr>
            <p:grpSpPr>
              <a:xfrm>
                <a:off x="1774910" y="5474385"/>
                <a:ext cx="2294222" cy="2299211"/>
                <a:chOff x="6334125" y="2682875"/>
                <a:chExt cx="730250" cy="731838"/>
              </a:xfrm>
            </p:grpSpPr>
            <p:sp>
              <p:nvSpPr>
                <p:cNvPr id="91" name="Oval 90">
                  <a:extLst>
                    <a:ext uri="{FF2B5EF4-FFF2-40B4-BE49-F238E27FC236}">
                      <a16:creationId xmlns:a16="http://schemas.microsoft.com/office/drawing/2014/main" id="{2B56725A-DD56-413F-89CB-E689DE4B27E6}"/>
                    </a:ext>
                  </a:extLst>
                </p:cNvPr>
                <p:cNvSpPr/>
                <p:nvPr/>
              </p:nvSpPr>
              <p:spPr>
                <a:xfrm>
                  <a:off x="6334125" y="2682875"/>
                  <a:ext cx="730250" cy="731838"/>
                </a:xfrm>
                <a:prstGeom prst="ellipse">
                  <a:avLst/>
                </a:prstGeom>
                <a:solidFill>
                  <a:srgbClr val="179D85"/>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2" name="Picture 91">
                  <a:extLst>
                    <a:ext uri="{FF2B5EF4-FFF2-40B4-BE49-F238E27FC236}">
                      <a16:creationId xmlns:a16="http://schemas.microsoft.com/office/drawing/2014/main" id="{FFC25E5C-B4B0-445B-B28D-1F2BA97E03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4788" y="28971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5" name="Group 84">
                <a:extLst>
                  <a:ext uri="{FF2B5EF4-FFF2-40B4-BE49-F238E27FC236}">
                    <a16:creationId xmlns:a16="http://schemas.microsoft.com/office/drawing/2014/main" id="{38051D5E-77F4-4D6C-9B5F-1CEBB8FFF315}"/>
                  </a:ext>
                </a:extLst>
              </p:cNvPr>
              <p:cNvGrpSpPr/>
              <p:nvPr/>
            </p:nvGrpSpPr>
            <p:grpSpPr>
              <a:xfrm>
                <a:off x="1774910" y="10102342"/>
                <a:ext cx="2294222" cy="2299208"/>
                <a:chOff x="6334125" y="3671888"/>
                <a:chExt cx="730250" cy="731837"/>
              </a:xfrm>
            </p:grpSpPr>
            <p:sp>
              <p:nvSpPr>
                <p:cNvPr id="89" name="Oval 88">
                  <a:extLst>
                    <a:ext uri="{FF2B5EF4-FFF2-40B4-BE49-F238E27FC236}">
                      <a16:creationId xmlns:a16="http://schemas.microsoft.com/office/drawing/2014/main" id="{BEBA78EC-CA74-4850-95B1-33C18ACB1D24}"/>
                    </a:ext>
                  </a:extLst>
                </p:cNvPr>
                <p:cNvSpPr/>
                <p:nvPr/>
              </p:nvSpPr>
              <p:spPr>
                <a:xfrm>
                  <a:off x="6334125" y="3671888"/>
                  <a:ext cx="730250" cy="731837"/>
                </a:xfrm>
                <a:prstGeom prst="ellipse">
                  <a:avLst/>
                </a:prstGeom>
                <a:solidFill>
                  <a:srgbClr val="F59B13"/>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0" name="Picture 89">
                  <a:extLst>
                    <a:ext uri="{FF2B5EF4-FFF2-40B4-BE49-F238E27FC236}">
                      <a16:creationId xmlns:a16="http://schemas.microsoft.com/office/drawing/2014/main" id="{1696E569-E2BC-4850-900F-29E83927868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46850" y="3884613"/>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Tree>
    <p:extLst>
      <p:ext uri="{BB962C8B-B14F-4D97-AF65-F5344CB8AC3E}">
        <p14:creationId xmlns:p14="http://schemas.microsoft.com/office/powerpoint/2010/main" val="3190474477"/>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6" name="Group 105">
            <a:extLst>
              <a:ext uri="{FF2B5EF4-FFF2-40B4-BE49-F238E27FC236}">
                <a16:creationId xmlns:a16="http://schemas.microsoft.com/office/drawing/2014/main" id="{6B6B8628-9F07-4E25-92CA-9CCC7BF9DD5D}"/>
              </a:ext>
            </a:extLst>
          </p:cNvPr>
          <p:cNvGrpSpPr/>
          <p:nvPr/>
        </p:nvGrpSpPr>
        <p:grpSpPr>
          <a:xfrm>
            <a:off x="6355132" y="1253685"/>
            <a:ext cx="16771568" cy="10221559"/>
            <a:chOff x="4831132" y="1301738"/>
            <a:chExt cx="16771568" cy="10221559"/>
          </a:xfrm>
        </p:grpSpPr>
        <p:grpSp>
          <p:nvGrpSpPr>
            <p:cNvPr id="103" name="Group 102">
              <a:extLst>
                <a:ext uri="{FF2B5EF4-FFF2-40B4-BE49-F238E27FC236}">
                  <a16:creationId xmlns:a16="http://schemas.microsoft.com/office/drawing/2014/main" id="{F493D7CB-5B79-4792-AA47-C7EED79E561A}"/>
                </a:ext>
              </a:extLst>
            </p:cNvPr>
            <p:cNvGrpSpPr/>
            <p:nvPr/>
          </p:nvGrpSpPr>
          <p:grpSpPr>
            <a:xfrm>
              <a:off x="4831132" y="1301738"/>
              <a:ext cx="16771568" cy="4673904"/>
              <a:chOff x="4831132" y="1301738"/>
              <a:chExt cx="16771568" cy="4673904"/>
            </a:xfrm>
          </p:grpSpPr>
          <p:sp>
            <p:nvSpPr>
              <p:cNvPr id="95" name="Rectangle 94">
                <a:extLst>
                  <a:ext uri="{FF2B5EF4-FFF2-40B4-BE49-F238E27FC236}">
                    <a16:creationId xmlns:a16="http://schemas.microsoft.com/office/drawing/2014/main" id="{2FD08F63-D61E-4ED8-9D35-4E81D52A6AFE}"/>
                  </a:ext>
                </a:extLst>
              </p:cNvPr>
              <p:cNvSpPr/>
              <p:nvPr/>
            </p:nvSpPr>
            <p:spPr>
              <a:xfrm>
                <a:off x="4831132" y="2648769"/>
                <a:ext cx="16771568" cy="3326873"/>
              </a:xfrm>
              <a:prstGeom prst="rect">
                <a:avLst/>
              </a:prstGeom>
            </p:spPr>
            <p:txBody>
              <a:bodyPr wrap="square">
                <a:spAutoFit/>
              </a:bodyPr>
              <a:lstStyle/>
              <a:p>
                <a:pPr lvl="0" defTabSz="914400" hangingPunct="1">
                  <a:lnSpc>
                    <a:spcPct val="150000"/>
                  </a:lnSpc>
                  <a:defRPr/>
                </a:pPr>
                <a:r>
                  <a:rPr lang="en-US" dirty="0"/>
                  <a:t>Affordability of health services and transportation are two main reasons why people with disabilities do not receive needed health care in low-income countries - 32-33% of non-disabled people are unable to afford health care compared to 51-53% of people with disabilities.</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6" name="TextBox 95">
                <a:extLst>
                  <a:ext uri="{FF2B5EF4-FFF2-40B4-BE49-F238E27FC236}">
                    <a16:creationId xmlns:a16="http://schemas.microsoft.com/office/drawing/2014/main" id="{1880857E-F161-4B88-A1A5-A94BC291AF33}"/>
                  </a:ext>
                </a:extLst>
              </p:cNvPr>
              <p:cNvSpPr txBox="1"/>
              <p:nvPr/>
            </p:nvSpPr>
            <p:spPr>
              <a:xfrm>
                <a:off x="4831132" y="1301738"/>
                <a:ext cx="15471036" cy="830997"/>
              </a:xfrm>
              <a:prstGeom prst="rect">
                <a:avLst/>
              </a:prstGeom>
              <a:noFill/>
            </p:spPr>
            <p:txBody>
              <a:bodyPr>
                <a:spAutoFit/>
              </a:bodyPr>
              <a:lstStyle/>
              <a:p>
                <a:pPr lvl="0">
                  <a:lnSpc>
                    <a:spcPct val="80000"/>
                  </a:lnSpc>
                  <a:defRPr sz="3600" b="0">
                    <a:latin typeface="+mj-lt"/>
                    <a:ea typeface="+mj-ea"/>
                    <a:cs typeface="+mj-cs"/>
                    <a:sym typeface="Helvetica"/>
                  </a:defRPr>
                </a:pPr>
                <a:r>
                  <a:rPr lang="en-US" sz="6000" dirty="0">
                    <a:latin typeface="Bebas Neue Bold" panose="020B0606020202050201" pitchFamily="34" charset="0"/>
                  </a:rPr>
                  <a:t>Prohibitive costs</a:t>
                </a:r>
                <a:endParaRPr lang="en-US" sz="6000" dirty="0">
                  <a:latin typeface="Bebas Neue Bold" panose="020B0606020202050201" pitchFamily="34" charset="0"/>
                  <a:sym typeface="Bebas Neue Bold"/>
                </a:endParaRPr>
              </a:p>
            </p:txBody>
          </p:sp>
        </p:grpSp>
        <p:grpSp>
          <p:nvGrpSpPr>
            <p:cNvPr id="104" name="Group 103">
              <a:extLst>
                <a:ext uri="{FF2B5EF4-FFF2-40B4-BE49-F238E27FC236}">
                  <a16:creationId xmlns:a16="http://schemas.microsoft.com/office/drawing/2014/main" id="{319A6C58-40ED-41D0-880F-BC3F0D391B58}"/>
                </a:ext>
              </a:extLst>
            </p:cNvPr>
            <p:cNvGrpSpPr/>
            <p:nvPr/>
          </p:nvGrpSpPr>
          <p:grpSpPr>
            <a:xfrm>
              <a:off x="4831132" y="6906053"/>
              <a:ext cx="15471036" cy="4617244"/>
              <a:chOff x="4831132" y="6906053"/>
              <a:chExt cx="15471036" cy="4617244"/>
            </a:xfrm>
          </p:grpSpPr>
          <p:sp>
            <p:nvSpPr>
              <p:cNvPr id="97" name="Rectangle 96">
                <a:extLst>
                  <a:ext uri="{FF2B5EF4-FFF2-40B4-BE49-F238E27FC236}">
                    <a16:creationId xmlns:a16="http://schemas.microsoft.com/office/drawing/2014/main" id="{DE2EF687-A2E6-46A4-BAA3-1762387B248D}"/>
                  </a:ext>
                </a:extLst>
              </p:cNvPr>
              <p:cNvSpPr/>
              <p:nvPr/>
            </p:nvSpPr>
            <p:spPr>
              <a:xfrm>
                <a:off x="4831132" y="8196424"/>
                <a:ext cx="15471036" cy="3326873"/>
              </a:xfrm>
              <a:prstGeom prst="rect">
                <a:avLst/>
              </a:prstGeom>
            </p:spPr>
            <p:txBody>
              <a:bodyPr>
                <a:spAutoFit/>
              </a:bodyPr>
              <a:lstStyle/>
              <a:p>
                <a:pPr>
                  <a:lnSpc>
                    <a:spcPct val="150000"/>
                  </a:lnSpc>
                </a:pPr>
                <a:r>
                  <a:rPr lang="en-US" dirty="0"/>
                  <a:t>The lack of appropriate services for people with disabilities is a significant barrier to health care. For example, research in Uttar Pradesh and Tamil Nadu states of India found that after the cost, the lack of services in the area was the second most significant barrier to using health facilities.</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8" name="TextBox 97">
                <a:extLst>
                  <a:ext uri="{FF2B5EF4-FFF2-40B4-BE49-F238E27FC236}">
                    <a16:creationId xmlns:a16="http://schemas.microsoft.com/office/drawing/2014/main" id="{720D1057-8AAE-4817-A66F-F6131E77E446}"/>
                  </a:ext>
                </a:extLst>
              </p:cNvPr>
              <p:cNvSpPr txBox="1"/>
              <p:nvPr/>
            </p:nvSpPr>
            <p:spPr>
              <a:xfrm>
                <a:off x="4831132" y="6906053"/>
                <a:ext cx="15471036" cy="1015663"/>
              </a:xfrm>
              <a:prstGeom prst="rect">
                <a:avLst/>
              </a:prstGeom>
              <a:noFill/>
            </p:spPr>
            <p:txBody>
              <a:bodyPr>
                <a:spAutoFit/>
              </a:bodyPr>
              <a:lstStyle/>
              <a:p>
                <a:pPr lvl="0" defTabSz="914400" hangingPunct="1">
                  <a:defRPr/>
                </a:pPr>
                <a:r>
                  <a:rPr lang="en-US" sz="6000" dirty="0">
                    <a:latin typeface="Bebas Neue Bold" panose="020B0606020202050201" pitchFamily="34" charset="0"/>
                  </a:rPr>
                  <a:t>Limited availability of services</a:t>
                </a:r>
              </a:p>
            </p:txBody>
          </p:sp>
        </p:grpSp>
      </p:grpSp>
      <p:grpSp>
        <p:nvGrpSpPr>
          <p:cNvPr id="83" name="Group 82">
            <a:extLst>
              <a:ext uri="{FF2B5EF4-FFF2-40B4-BE49-F238E27FC236}">
                <a16:creationId xmlns:a16="http://schemas.microsoft.com/office/drawing/2014/main" id="{9269279B-A746-4459-B45A-56F0FEC02F25}"/>
              </a:ext>
            </a:extLst>
          </p:cNvPr>
          <p:cNvGrpSpPr/>
          <p:nvPr/>
        </p:nvGrpSpPr>
        <p:grpSpPr>
          <a:xfrm>
            <a:off x="3298910" y="1527310"/>
            <a:ext cx="2294222" cy="2299211"/>
            <a:chOff x="6334125" y="1695450"/>
            <a:chExt cx="730250" cy="731838"/>
          </a:xfrm>
        </p:grpSpPr>
        <p:sp>
          <p:nvSpPr>
            <p:cNvPr id="93" name="Oval 92">
              <a:extLst>
                <a:ext uri="{FF2B5EF4-FFF2-40B4-BE49-F238E27FC236}">
                  <a16:creationId xmlns:a16="http://schemas.microsoft.com/office/drawing/2014/main" id="{3B132528-FEF2-4EF9-967F-6DCD0B2A7EF4}"/>
                </a:ext>
              </a:extLst>
            </p:cNvPr>
            <p:cNvSpPr/>
            <p:nvPr/>
          </p:nvSpPr>
          <p:spPr>
            <a:xfrm>
              <a:off x="6334125" y="1695450"/>
              <a:ext cx="730250" cy="731838"/>
            </a:xfrm>
            <a:prstGeom prst="ellipse">
              <a:avLst/>
            </a:prstGeom>
            <a:solidFill>
              <a:srgbClr val="2580B7"/>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4" name="Picture 93">
              <a:extLst>
                <a:ext uri="{FF2B5EF4-FFF2-40B4-BE49-F238E27FC236}">
                  <a16:creationId xmlns:a16="http://schemas.microsoft.com/office/drawing/2014/main" id="{026E8D87-5869-4474-BA55-CF2C0012A16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4788" y="1908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4" name="Group 83">
            <a:extLst>
              <a:ext uri="{FF2B5EF4-FFF2-40B4-BE49-F238E27FC236}">
                <a16:creationId xmlns:a16="http://schemas.microsoft.com/office/drawing/2014/main" id="{CA7BB473-D845-43B0-AC3C-380F326354A9}"/>
              </a:ext>
            </a:extLst>
          </p:cNvPr>
          <p:cNvGrpSpPr/>
          <p:nvPr/>
        </p:nvGrpSpPr>
        <p:grpSpPr>
          <a:xfrm>
            <a:off x="3298910" y="7029450"/>
            <a:ext cx="2294222" cy="2299211"/>
            <a:chOff x="6334125" y="2682875"/>
            <a:chExt cx="730250" cy="731838"/>
          </a:xfrm>
        </p:grpSpPr>
        <p:sp>
          <p:nvSpPr>
            <p:cNvPr id="91" name="Oval 90">
              <a:extLst>
                <a:ext uri="{FF2B5EF4-FFF2-40B4-BE49-F238E27FC236}">
                  <a16:creationId xmlns:a16="http://schemas.microsoft.com/office/drawing/2014/main" id="{2B56725A-DD56-413F-89CB-E689DE4B27E6}"/>
                </a:ext>
              </a:extLst>
            </p:cNvPr>
            <p:cNvSpPr/>
            <p:nvPr/>
          </p:nvSpPr>
          <p:spPr>
            <a:xfrm>
              <a:off x="6334125" y="2682875"/>
              <a:ext cx="730250" cy="731838"/>
            </a:xfrm>
            <a:prstGeom prst="ellipse">
              <a:avLst/>
            </a:prstGeom>
            <a:solidFill>
              <a:srgbClr val="179D85"/>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2" name="Picture 91">
              <a:extLst>
                <a:ext uri="{FF2B5EF4-FFF2-40B4-BE49-F238E27FC236}">
                  <a16:creationId xmlns:a16="http://schemas.microsoft.com/office/drawing/2014/main" id="{FFC25E5C-B4B0-445B-B28D-1F2BA97E03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4788" y="28971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658348590"/>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 name="Shape 664"/>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9</a:t>
            </a:fld>
            <a:endParaRPr/>
          </a:p>
        </p:txBody>
      </p:sp>
      <p:sp>
        <p:nvSpPr>
          <p:cNvPr id="666" name="Shape 666"/>
          <p:cNvSpPr/>
          <p:nvPr/>
        </p:nvSpPr>
        <p:spPr>
          <a:xfrm>
            <a:off x="1349885" y="3233780"/>
            <a:ext cx="7182120" cy="1"/>
          </a:xfrm>
          <a:prstGeom prst="line">
            <a:avLst/>
          </a:prstGeom>
          <a:ln w="3175">
            <a:solidFill>
              <a:schemeClr val="accent1"/>
            </a:solidFill>
            <a:bevel/>
          </a:ln>
        </p:spPr>
        <p:txBody>
          <a:bodyPr lIns="45719" rIns="45719"/>
          <a:lstStyle/>
          <a:p>
            <a:pPr defTabSz="457200">
              <a:defRPr sz="1200">
                <a:solidFill>
                  <a:srgbClr val="000000"/>
                </a:solidFill>
              </a:defRPr>
            </a:pPr>
            <a:endParaRPr/>
          </a:p>
        </p:txBody>
      </p:sp>
      <p:sp>
        <p:nvSpPr>
          <p:cNvPr id="667" name="Shape 667"/>
          <p:cNvSpPr/>
          <p:nvPr/>
        </p:nvSpPr>
        <p:spPr>
          <a:xfrm flipV="1">
            <a:off x="1062317" y="3868339"/>
            <a:ext cx="1" cy="6752977"/>
          </a:xfrm>
          <a:prstGeom prst="line">
            <a:avLst/>
          </a:prstGeom>
          <a:ln w="3175">
            <a:solidFill>
              <a:schemeClr val="tx1"/>
            </a:solidFill>
            <a:bevel/>
          </a:ln>
        </p:spPr>
        <p:txBody>
          <a:bodyPr lIns="45719" rIns="45719"/>
          <a:lstStyle/>
          <a:p>
            <a:pPr defTabSz="457200">
              <a:defRPr sz="1200">
                <a:solidFill>
                  <a:srgbClr val="000000"/>
                </a:solidFill>
              </a:defRPr>
            </a:pPr>
            <a:endParaRPr/>
          </a:p>
        </p:txBody>
      </p:sp>
      <p:sp>
        <p:nvSpPr>
          <p:cNvPr id="12" name="TextBox 11">
            <a:extLst>
              <a:ext uri="{FF2B5EF4-FFF2-40B4-BE49-F238E27FC236}">
                <a16:creationId xmlns:a16="http://schemas.microsoft.com/office/drawing/2014/main" id="{2B979773-2F14-4ECD-80AF-477168ED3A1A}"/>
              </a:ext>
            </a:extLst>
          </p:cNvPr>
          <p:cNvSpPr txBox="1"/>
          <p:nvPr/>
        </p:nvSpPr>
        <p:spPr>
          <a:xfrm>
            <a:off x="2035684" y="2148689"/>
            <a:ext cx="10313618" cy="1015663"/>
          </a:xfrm>
          <a:prstGeom prst="rect">
            <a:avLst/>
          </a:prstGeom>
          <a:noFill/>
        </p:spPr>
        <p:txBody>
          <a:bodyPr wrap="square">
            <a:spAutoFit/>
          </a:bodyPr>
          <a:lstStyle/>
          <a:p>
            <a:pPr lvl="0" defTabSz="914400" hangingPunct="1">
              <a:defRPr/>
            </a:pPr>
            <a:r>
              <a:rPr lang="en-US" sz="6000" dirty="0">
                <a:latin typeface="Bebas Neue Bold" panose="020B0606020202050201" pitchFamily="34" charset="0"/>
              </a:rPr>
              <a:t>Physical barriers</a:t>
            </a:r>
          </a:p>
        </p:txBody>
      </p:sp>
      <p:sp>
        <p:nvSpPr>
          <p:cNvPr id="13" name="Shape 266">
            <a:extLst>
              <a:ext uri="{FF2B5EF4-FFF2-40B4-BE49-F238E27FC236}">
                <a16:creationId xmlns:a16="http://schemas.microsoft.com/office/drawing/2014/main" id="{FDFC8BED-77CC-48D5-A300-95F71F5EA325}"/>
              </a:ext>
            </a:extLst>
          </p:cNvPr>
          <p:cNvSpPr/>
          <p:nvPr/>
        </p:nvSpPr>
        <p:spPr>
          <a:xfrm>
            <a:off x="1198704" y="4007438"/>
            <a:ext cx="22301197" cy="6474781"/>
          </a:xfrm>
          <a:prstGeom prst="rect">
            <a:avLst/>
          </a:prstGeom>
          <a:solidFill>
            <a:schemeClr val="accent1"/>
          </a:solidFill>
          <a:ln w="12700">
            <a:miter lim="400000"/>
          </a:ln>
        </p:spPr>
        <p:txBody>
          <a:bodyPr lIns="45719" rIns="45719" anchor="ctr"/>
          <a:lstStyle/>
          <a:p>
            <a:pPr algn="ctr"/>
            <a:endParaRPr/>
          </a:p>
        </p:txBody>
      </p:sp>
      <p:sp>
        <p:nvSpPr>
          <p:cNvPr id="14" name="Rectangle 13">
            <a:extLst>
              <a:ext uri="{FF2B5EF4-FFF2-40B4-BE49-F238E27FC236}">
                <a16:creationId xmlns:a16="http://schemas.microsoft.com/office/drawing/2014/main" id="{39999464-0580-402B-B56C-2D5CC6022A98}"/>
              </a:ext>
            </a:extLst>
          </p:cNvPr>
          <p:cNvSpPr/>
          <p:nvPr/>
        </p:nvSpPr>
        <p:spPr>
          <a:xfrm>
            <a:off x="2035685" y="4779065"/>
            <a:ext cx="21311818" cy="4157870"/>
          </a:xfrm>
          <a:prstGeom prst="rect">
            <a:avLst/>
          </a:prstGeom>
        </p:spPr>
        <p:txBody>
          <a:bodyPr wrap="square">
            <a:spAutoFit/>
          </a:bodyPr>
          <a:lstStyle/>
          <a:p>
            <a:pPr>
              <a:lnSpc>
                <a:spcPct val="150000"/>
              </a:lnSpc>
            </a:pPr>
            <a:r>
              <a:rPr lang="en-US" dirty="0"/>
              <a:t>Uneven access to buildings (hospitals, health </a:t>
            </a:r>
            <a:r>
              <a:rPr lang="en-US" dirty="0" err="1"/>
              <a:t>centres</a:t>
            </a:r>
            <a:r>
              <a:rPr lang="en-US" dirty="0"/>
              <a:t>), inaccessible medical equipment, poor signage, narrow doorways, internal steps, inadequate bathroom facilities, and inaccessible parking areas create barriers to health care facilities. For example, women with mobility difficulties are often unable to access breast and cervical cancer screening because examination tables are not height-adjustable and mammography equipment only accommodates women who are able to stand.</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6712805"/>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1FB18A"/>
      </a:accent1>
      <a:accent2>
        <a:srgbClr val="168164"/>
      </a:accent2>
      <a:accent3>
        <a:srgbClr val="11634D"/>
      </a:accent3>
      <a:accent4>
        <a:srgbClr val="0C4838"/>
      </a:accent4>
      <a:accent5>
        <a:srgbClr val="0D4C3B"/>
      </a:accent5>
      <a:accent6>
        <a:srgbClr val="BFBFBF"/>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1FB18A"/>
      </a:accent1>
      <a:accent2>
        <a:srgbClr val="168164"/>
      </a:accent2>
      <a:accent3>
        <a:srgbClr val="11634D"/>
      </a:accent3>
      <a:accent4>
        <a:srgbClr val="0C4838"/>
      </a:accent4>
      <a:accent5>
        <a:srgbClr val="0D4C3B"/>
      </a:accent5>
      <a:accent6>
        <a:srgbClr val="BFBFBF"/>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1828433"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15025D61887A44B43B18A670CA14EF" ma:contentTypeVersion="12" ma:contentTypeDescription="Create a new document." ma:contentTypeScope="" ma:versionID="32a10c931785f25363f89cb13a28c64d">
  <xsd:schema xmlns:xsd="http://www.w3.org/2001/XMLSchema" xmlns:xs="http://www.w3.org/2001/XMLSchema" xmlns:p="http://schemas.microsoft.com/office/2006/metadata/properties" xmlns:ns3="200c5898-91fb-4421-956e-9103ae19cc40" xmlns:ns4="11117263-58d6-47e0-a974-19a9fd6c8431" targetNamespace="http://schemas.microsoft.com/office/2006/metadata/properties" ma:root="true" ma:fieldsID="7819d39372c761dc3459dbfc143612c3" ns3:_="" ns4:_="">
    <xsd:import namespace="200c5898-91fb-4421-956e-9103ae19cc40"/>
    <xsd:import namespace="11117263-58d6-47e0-a974-19a9fd6c8431"/>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0c5898-91fb-4421-956e-9103ae19cc4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1117263-58d6-47e0-a974-19a9fd6c8431"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MediaServiceAutoTags" ma:description="" ma:internalName="MediaServiceAutoTags" ma:readOnly="true">
      <xsd:simpleType>
        <xsd:restriction base="dms:Text"/>
      </xsd:simpleType>
    </xsd:element>
    <xsd:element name="MediaServiceDateTaken" ma:index="16" nillable="true" ma:displayName="MediaServiceDateTaken" ma:description="" ma:hidden="true" ma:internalName="MediaServiceDateTake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B400AD1-601B-49FF-A5B8-861F12AA42AA}">
  <ds:schemaRefs>
    <ds:schemaRef ds:uri="http://schemas.microsoft.com/sharepoint/v3/contenttype/forms"/>
  </ds:schemaRefs>
</ds:datastoreItem>
</file>

<file path=customXml/itemProps2.xml><?xml version="1.0" encoding="utf-8"?>
<ds:datastoreItem xmlns:ds="http://schemas.openxmlformats.org/officeDocument/2006/customXml" ds:itemID="{85ECA759-4560-4982-8340-6EE1F0BFD4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0c5898-91fb-4421-956e-9103ae19cc40"/>
    <ds:schemaRef ds:uri="11117263-58d6-47e0-a974-19a9fd6c84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2506937-B8CC-4F29-9E07-85ED73C469F7}">
  <ds:schemaRefs>
    <ds:schemaRef ds:uri="http://purl.org/dc/terms/"/>
    <ds:schemaRef ds:uri="11117263-58d6-47e0-a974-19a9fd6c8431"/>
    <ds:schemaRef ds:uri="200c5898-91fb-4421-956e-9103ae19cc40"/>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526</TotalTime>
  <Words>1578</Words>
  <Application>Microsoft Office PowerPoint</Application>
  <PresentationFormat>Custom</PresentationFormat>
  <Paragraphs>122</Paragraphs>
  <Slides>18</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Arial</vt:lpstr>
      <vt:lpstr>Bebas Neue</vt:lpstr>
      <vt:lpstr>Bebas Neue Bold</vt:lpstr>
      <vt:lpstr>Calibri</vt:lpstr>
      <vt:lpstr>Helvetica</vt:lpstr>
      <vt:lpstr>Helvetica Neue</vt:lpstr>
      <vt:lpstr>Lato Black</vt:lpstr>
      <vt:lpstr>Roboto Condensed Light</vt:lpstr>
      <vt:lpstr>Wingdings</vt:lpstr>
      <vt:lpstr>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Wanjiku</dc:creator>
  <cp:lastModifiedBy>Emmanuel Mosoti Machani</cp:lastModifiedBy>
  <cp:revision>21</cp:revision>
  <dcterms:modified xsi:type="dcterms:W3CDTF">2019-08-12T04:08:48Z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0x0101006415025D61887A44B43B18A670CA14EF</vt:lpwstr>
  </property>
</Properties>
</file>