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5" r:id="rId4"/>
    <p:sldId id="257" r:id="rId5"/>
    <p:sldId id="258" r:id="rId6"/>
    <p:sldId id="259" r:id="rId7"/>
    <p:sldId id="260" r:id="rId8"/>
    <p:sldId id="261" r:id="rId9"/>
    <p:sldId id="262" r:id="rId10"/>
    <p:sldId id="26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5B3CD-5C50-4CFF-BA6B-A77A9A892730}" type="datetimeFigureOut">
              <a:rPr lang="en-US" smtClean="0"/>
              <a:t>8/9/2019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8E292-99AE-4023-9357-FBCDB8B48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984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5B3CD-5C50-4CFF-BA6B-A77A9A892730}" type="datetimeFigureOut">
              <a:rPr lang="en-US" smtClean="0"/>
              <a:t>8/9/2019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8E292-99AE-4023-9357-FBCDB8B48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621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5B3CD-5C50-4CFF-BA6B-A77A9A892730}" type="datetimeFigureOut">
              <a:rPr lang="en-US" smtClean="0"/>
              <a:t>8/9/2019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8E292-99AE-4023-9357-FBCDB8B48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435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5B3CD-5C50-4CFF-BA6B-A77A9A892730}" type="datetimeFigureOut">
              <a:rPr lang="en-US" smtClean="0"/>
              <a:t>8/9/2019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8E292-99AE-4023-9357-FBCDB8B48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224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5B3CD-5C50-4CFF-BA6B-A77A9A892730}" type="datetimeFigureOut">
              <a:rPr lang="en-US" smtClean="0"/>
              <a:t>8/9/2019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8E292-99AE-4023-9357-FBCDB8B48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109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5B3CD-5C50-4CFF-BA6B-A77A9A892730}" type="datetimeFigureOut">
              <a:rPr lang="en-US" smtClean="0"/>
              <a:t>8/9/2019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8E292-99AE-4023-9357-FBCDB8B48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546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5B3CD-5C50-4CFF-BA6B-A77A9A892730}" type="datetimeFigureOut">
              <a:rPr lang="en-US" smtClean="0"/>
              <a:t>8/9/2019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8E292-99AE-4023-9357-FBCDB8B48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50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5B3CD-5C50-4CFF-BA6B-A77A9A892730}" type="datetimeFigureOut">
              <a:rPr lang="en-US" smtClean="0"/>
              <a:t>8/9/2019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8E292-99AE-4023-9357-FBCDB8B48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612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5B3CD-5C50-4CFF-BA6B-A77A9A892730}" type="datetimeFigureOut">
              <a:rPr lang="en-US" smtClean="0"/>
              <a:t>8/9/2019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8E292-99AE-4023-9357-FBCDB8B48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602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5B3CD-5C50-4CFF-BA6B-A77A9A892730}" type="datetimeFigureOut">
              <a:rPr lang="en-US" smtClean="0"/>
              <a:t>8/9/2019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8E292-99AE-4023-9357-FBCDB8B48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929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5B3CD-5C50-4CFF-BA6B-A77A9A892730}" type="datetimeFigureOut">
              <a:rPr lang="en-US" smtClean="0"/>
              <a:t>8/9/2019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8E292-99AE-4023-9357-FBCDB8B48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060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15B3CD-5C50-4CFF-BA6B-A77A9A892730}" type="datetimeFigureOut">
              <a:rPr lang="en-US" smtClean="0"/>
              <a:t>8/9/2019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48E292-99AE-4023-9357-FBCDB8B48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546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578634"/>
          </a:xfrm>
        </p:spPr>
        <p:txBody>
          <a:bodyPr/>
          <a:lstStyle/>
          <a:p>
            <a:r>
              <a:rPr lang="en-US" dirty="0" smtClean="0"/>
              <a:t>Homa Bay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County Health Infrastructure Gaps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3473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55813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4217" t="4001"/>
          <a:stretch/>
        </p:blipFill>
        <p:spPr>
          <a:xfrm>
            <a:off x="270934" y="-1"/>
            <a:ext cx="11616266" cy="6447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219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038" y="590843"/>
            <a:ext cx="11835695" cy="5500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700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3289" y="1041009"/>
            <a:ext cx="11120511" cy="5135954"/>
          </a:xfrm>
        </p:spPr>
        <p:txBody>
          <a:bodyPr/>
          <a:lstStyle/>
          <a:p>
            <a:r>
              <a:rPr lang="en-GB" b="1" dirty="0" smtClean="0"/>
              <a:t>Buildings;</a:t>
            </a:r>
          </a:p>
          <a:p>
            <a:r>
              <a:rPr lang="en-GB" b="1" dirty="0" smtClean="0"/>
              <a:t>Hospital plant;</a:t>
            </a:r>
          </a:p>
          <a:p>
            <a:r>
              <a:rPr lang="en-GB" b="1" dirty="0" smtClean="0"/>
              <a:t>Medical equipment;</a:t>
            </a:r>
          </a:p>
          <a:p>
            <a:r>
              <a:rPr lang="en-GB" b="1" dirty="0" smtClean="0"/>
              <a:t>ICT Systems;</a:t>
            </a:r>
          </a:p>
          <a:p>
            <a:r>
              <a:rPr lang="en-GB" b="1" dirty="0" smtClean="0"/>
              <a:t>Emergency care systems.</a:t>
            </a:r>
          </a:p>
          <a:p>
            <a:endParaRPr lang="en-GB" b="1" dirty="0" smtClean="0"/>
          </a:p>
          <a:p>
            <a:endParaRPr lang="en-US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33289" y="0"/>
            <a:ext cx="717536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Infrastructure Category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7496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Buildings		GAPS 	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3056467" cy="4351338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n-GB" dirty="0"/>
              <a:t>Outpatient</a:t>
            </a:r>
            <a:endParaRPr lang="en-US" dirty="0"/>
          </a:p>
          <a:p>
            <a:pPr lvl="0"/>
            <a:r>
              <a:rPr lang="en-GB" dirty="0"/>
              <a:t>Inpatient wards</a:t>
            </a:r>
            <a:endParaRPr lang="en-US" dirty="0"/>
          </a:p>
          <a:p>
            <a:pPr lvl="0"/>
            <a:r>
              <a:rPr lang="en-GB" dirty="0"/>
              <a:t>Special clinics</a:t>
            </a:r>
            <a:endParaRPr lang="en-US" dirty="0"/>
          </a:p>
          <a:p>
            <a:pPr lvl="0"/>
            <a:r>
              <a:rPr lang="en-GB" dirty="0"/>
              <a:t>Diagnostic dept.</a:t>
            </a:r>
            <a:endParaRPr lang="en-US" dirty="0"/>
          </a:p>
          <a:p>
            <a:pPr lvl="0"/>
            <a:r>
              <a:rPr lang="en-GB" dirty="0"/>
              <a:t>Mortuary</a:t>
            </a:r>
            <a:endParaRPr lang="en-US" dirty="0"/>
          </a:p>
          <a:p>
            <a:pPr lvl="0"/>
            <a:r>
              <a:rPr lang="en-GB" dirty="0"/>
              <a:t>Kitchen </a:t>
            </a:r>
            <a:endParaRPr lang="en-US" dirty="0"/>
          </a:p>
          <a:p>
            <a:pPr lvl="0"/>
            <a:r>
              <a:rPr lang="en-GB" dirty="0"/>
              <a:t>Stores</a:t>
            </a:r>
            <a:endParaRPr lang="en-US" dirty="0"/>
          </a:p>
          <a:p>
            <a:pPr lvl="0"/>
            <a:r>
              <a:rPr lang="en-GB" dirty="0"/>
              <a:t>Admin block</a:t>
            </a:r>
            <a:endParaRPr lang="en-US" dirty="0"/>
          </a:p>
          <a:p>
            <a:pPr lvl="0"/>
            <a:r>
              <a:rPr lang="en-GB" dirty="0"/>
              <a:t>Maintenance dept. </a:t>
            </a:r>
            <a:endParaRPr lang="en-US" dirty="0"/>
          </a:p>
          <a:p>
            <a:r>
              <a:rPr lang="en-GB" dirty="0"/>
              <a:t>Blood Bank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894667" y="1825625"/>
            <a:ext cx="3251200" cy="3081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Most facilities do not meet the required design and size of buildings that support the delivery of services commensurate to the serviced population</a:t>
            </a:r>
            <a:endParaRPr lang="en-US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 takes way too long to accomplish construction projects thus by the time of accomplish capacity is already overstretched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070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Current and Suggested Model of Financing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County government</a:t>
            </a:r>
            <a:endParaRPr lang="en-US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National government</a:t>
            </a:r>
            <a:endParaRPr lang="en-US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Public Private Partnership (PPP).</a:t>
            </a:r>
            <a:endParaRPr lang="en-US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Joint financing agreements e.g. service level agreements</a:t>
            </a:r>
            <a:endParaRPr lang="en-US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Blend of financing like crowding in finances.</a:t>
            </a:r>
            <a:endParaRPr lang="en-US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7376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Limitations of current financial models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/>
              <a:t>Poor Understanding of the PPP processes by the involved parties.</a:t>
            </a:r>
            <a:endParaRPr lang="en-US" dirty="0"/>
          </a:p>
          <a:p>
            <a:pPr lvl="0"/>
            <a:r>
              <a:rPr lang="en-GB" dirty="0"/>
              <a:t>PPP concept elaborate due to consultations and approvals by national government thus the process not solely in the hands of county governments</a:t>
            </a:r>
            <a:endParaRPr lang="en-US" dirty="0"/>
          </a:p>
          <a:p>
            <a:pPr lvl="0"/>
            <a:r>
              <a:rPr lang="en-GB" dirty="0"/>
              <a:t>PPP must provide value for money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6691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Hospital plant		Gaps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072467" cy="4351338"/>
          </a:xfrm>
        </p:spPr>
        <p:txBody>
          <a:bodyPr/>
          <a:lstStyle/>
          <a:p>
            <a:pPr lvl="0"/>
            <a:r>
              <a:rPr lang="en-GB" dirty="0"/>
              <a:t>CSSD</a:t>
            </a:r>
            <a:endParaRPr lang="en-US" dirty="0"/>
          </a:p>
          <a:p>
            <a:pPr lvl="0"/>
            <a:r>
              <a:rPr lang="en-GB" dirty="0"/>
              <a:t>Incinerator</a:t>
            </a:r>
            <a:endParaRPr lang="en-US" dirty="0"/>
          </a:p>
          <a:p>
            <a:pPr lvl="0"/>
            <a:r>
              <a:rPr lang="en-GB" dirty="0"/>
              <a:t>Oxygen Plant</a:t>
            </a:r>
            <a:endParaRPr lang="en-US" dirty="0"/>
          </a:p>
          <a:p>
            <a:pPr lvl="0"/>
            <a:r>
              <a:rPr lang="en-GB" dirty="0"/>
              <a:t>Furniture</a:t>
            </a:r>
            <a:endParaRPr lang="en-US" dirty="0"/>
          </a:p>
          <a:p>
            <a:pPr lvl="0"/>
            <a:r>
              <a:rPr lang="en-GB" dirty="0"/>
              <a:t>Inpatient Beds</a:t>
            </a:r>
            <a:endParaRPr lang="en-US" dirty="0"/>
          </a:p>
          <a:p>
            <a:r>
              <a:rPr lang="en-GB" dirty="0"/>
              <a:t>Laundry system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910667" y="1690688"/>
            <a:ext cx="5723467" cy="42235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Most facilities do not have the hospital plants to support the delivery of services commensurate to the serviced population and hospital level</a:t>
            </a:r>
            <a:endParaRPr lang="en-US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 takes way to long to accomplish payments to supplies of such systems leading to dishonouring of service level agreements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89339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3429000" cy="1325563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Current and Suggested Model of Financing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149599"/>
            <a:ext cx="4445000" cy="3027363"/>
          </a:xfrm>
        </p:spPr>
        <p:txBody>
          <a:bodyPr/>
          <a:lstStyle/>
          <a:p>
            <a:pPr lvl="0"/>
            <a:r>
              <a:rPr lang="en-GB" dirty="0"/>
              <a:t>Purchase by County government </a:t>
            </a:r>
            <a:endParaRPr lang="en-US" dirty="0"/>
          </a:p>
          <a:p>
            <a:pPr lvl="0"/>
            <a:r>
              <a:rPr lang="en-GB" dirty="0"/>
              <a:t>Donations from Partners </a:t>
            </a:r>
            <a:endParaRPr lang="en-US" dirty="0"/>
          </a:p>
          <a:p>
            <a:pPr lvl="0"/>
            <a:r>
              <a:rPr lang="en-GB" dirty="0"/>
              <a:t>Purchase by the facilities</a:t>
            </a:r>
            <a:endParaRPr lang="en-US" dirty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327900" y="237960"/>
            <a:ext cx="43561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Limitations to successful financing of medical infrastructure</a:t>
            </a:r>
            <a:endParaRPr lang="en-US" sz="2800" dirty="0"/>
          </a:p>
        </p:txBody>
      </p:sp>
      <p:sp>
        <p:nvSpPr>
          <p:cNvPr id="5" name="Rectangle 4"/>
          <p:cNvSpPr/>
          <p:nvPr/>
        </p:nvSpPr>
        <p:spPr>
          <a:xfrm>
            <a:off x="7327900" y="2549434"/>
            <a:ext cx="39497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800" dirty="0"/>
              <a:t>Insufficient mix of skills of maintenance workforce.</a:t>
            </a:r>
            <a:endParaRPr lang="en-US" sz="2800" dirty="0"/>
          </a:p>
          <a:p>
            <a:r>
              <a:rPr lang="en-GB" sz="2800" dirty="0"/>
              <a:t>Delays in payments to suppliers from county Government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424195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2596</TotalTime>
  <Words>253</Words>
  <Application>Microsoft Office PowerPoint</Application>
  <PresentationFormat>Widescreen</PresentationFormat>
  <Paragraphs>47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Symbol</vt:lpstr>
      <vt:lpstr>Times New Roman</vt:lpstr>
      <vt:lpstr>Office Theme</vt:lpstr>
      <vt:lpstr>Homa Bay</vt:lpstr>
      <vt:lpstr>PowerPoint Presentation</vt:lpstr>
      <vt:lpstr>PowerPoint Presentation</vt:lpstr>
      <vt:lpstr>Infrastructure Category </vt:lpstr>
      <vt:lpstr>Buildings  GAPS   </vt:lpstr>
      <vt:lpstr>Current and Suggested Model of Financing</vt:lpstr>
      <vt:lpstr>Limitations of current financial models</vt:lpstr>
      <vt:lpstr>Hospital plant  Gaps</vt:lpstr>
      <vt:lpstr>Current and Suggested Model of Financing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Emmanuel Mosoti Machani</dc:creator>
  <cp:lastModifiedBy>Emmanuel Mosoti Machani</cp:lastModifiedBy>
  <cp:revision>3</cp:revision>
  <dcterms:created xsi:type="dcterms:W3CDTF">2019-08-09T13:36:31Z</dcterms:created>
  <dcterms:modified xsi:type="dcterms:W3CDTF">2019-08-11T08:52:45Z</dcterms:modified>
</cp:coreProperties>
</file>